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4" r:id="rId3"/>
    <p:sldId id="265" r:id="rId4"/>
    <p:sldId id="674" r:id="rId5"/>
    <p:sldId id="266" r:id="rId6"/>
    <p:sldId id="267" r:id="rId7"/>
    <p:sldId id="268" r:id="rId8"/>
    <p:sldId id="257" r:id="rId9"/>
    <p:sldId id="282" r:id="rId10"/>
    <p:sldId id="258" r:id="rId11"/>
    <p:sldId id="269" r:id="rId12"/>
    <p:sldId id="270" r:id="rId13"/>
    <p:sldId id="271" r:id="rId14"/>
    <p:sldId id="259" r:id="rId15"/>
    <p:sldId id="260" r:id="rId16"/>
    <p:sldId id="261" r:id="rId17"/>
    <p:sldId id="262" r:id="rId18"/>
    <p:sldId id="263" r:id="rId19"/>
    <p:sldId id="272" r:id="rId20"/>
    <p:sldId id="273" r:id="rId21"/>
    <p:sldId id="274" r:id="rId22"/>
    <p:sldId id="275" r:id="rId23"/>
    <p:sldId id="281" r:id="rId24"/>
    <p:sldId id="276" r:id="rId25"/>
    <p:sldId id="277" r:id="rId26"/>
    <p:sldId id="279" r:id="rId27"/>
    <p:sldId id="670" r:id="rId28"/>
    <p:sldId id="671" r:id="rId29"/>
    <p:sldId id="672" r:id="rId30"/>
    <p:sldId id="673" r:id="rId31"/>
    <p:sldId id="669" r:id="rId32"/>
    <p:sldId id="280"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E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4" autoAdjust="0"/>
    <p:restoredTop sz="94660"/>
  </p:normalViewPr>
  <p:slideViewPr>
    <p:cSldViewPr snapToGrid="0" showGuides="1">
      <p:cViewPr>
        <p:scale>
          <a:sx n="82" d="100"/>
          <a:sy n="82" d="100"/>
        </p:scale>
        <p:origin x="1464" y="10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Aptos Display" panose="020B0004020202020204" pitchFamily="34" charset="0"/>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strRef>
              <c:f>Tabelle1!$A$2:$A$3</c:f>
              <c:strCache>
                <c:ptCount val="2"/>
                <c:pt idx="0">
                  <c:v>Kategorie 1</c:v>
                </c:pt>
                <c:pt idx="1">
                  <c:v>Kategorie 2</c:v>
                </c:pt>
              </c:strCache>
            </c:strRef>
          </c:cat>
          <c:val>
            <c:numRef>
              <c:f>Tabelle1!$B$2:$B$3</c:f>
              <c:numCache>
                <c:formatCode>General</c:formatCode>
                <c:ptCount val="2"/>
                <c:pt idx="0">
                  <c:v>4.3</c:v>
                </c:pt>
                <c:pt idx="1">
                  <c:v>2.5</c:v>
                </c:pt>
              </c:numCache>
            </c:numRef>
          </c:val>
          <c:extLst>
            <c:ext xmlns:c16="http://schemas.microsoft.com/office/drawing/2014/chart" uri="{C3380CC4-5D6E-409C-BE32-E72D297353CC}">
              <c16:uniqueId val="{00000000-0A7F-4A3F-8941-316FB4639C0C}"/>
            </c:ext>
          </c:extLst>
        </c:ser>
        <c:ser>
          <c:idx val="1"/>
          <c:order val="1"/>
          <c:tx>
            <c:strRef>
              <c:f>Tabelle1!$C$1</c:f>
              <c:strCache>
                <c:ptCount val="1"/>
                <c:pt idx="0">
                  <c:v>Datenreihe 2</c:v>
                </c:pt>
              </c:strCache>
            </c:strRef>
          </c:tx>
          <c:spPr>
            <a:solidFill>
              <a:schemeClr val="accent3"/>
            </a:solidFill>
            <a:ln>
              <a:noFill/>
            </a:ln>
            <a:effectLst/>
          </c:spPr>
          <c:invertIfNegative val="0"/>
          <c:cat>
            <c:strRef>
              <c:f>Tabelle1!$A$2:$A$3</c:f>
              <c:strCache>
                <c:ptCount val="2"/>
                <c:pt idx="0">
                  <c:v>Kategorie 1</c:v>
                </c:pt>
                <c:pt idx="1">
                  <c:v>Kategorie 2</c:v>
                </c:pt>
              </c:strCache>
            </c:strRef>
          </c:cat>
          <c:val>
            <c:numRef>
              <c:f>Tabelle1!$C$2:$C$3</c:f>
              <c:numCache>
                <c:formatCode>General</c:formatCode>
                <c:ptCount val="2"/>
                <c:pt idx="0">
                  <c:v>2.4</c:v>
                </c:pt>
                <c:pt idx="1">
                  <c:v>4.4000000000000004</c:v>
                </c:pt>
              </c:numCache>
            </c:numRef>
          </c:val>
          <c:extLst>
            <c:ext xmlns:c16="http://schemas.microsoft.com/office/drawing/2014/chart" uri="{C3380CC4-5D6E-409C-BE32-E72D297353CC}">
              <c16:uniqueId val="{00000001-0A7F-4A3F-8941-316FB4639C0C}"/>
            </c:ext>
          </c:extLst>
        </c:ser>
        <c:ser>
          <c:idx val="2"/>
          <c:order val="2"/>
          <c:tx>
            <c:strRef>
              <c:f>Tabelle1!$D$1</c:f>
              <c:strCache>
                <c:ptCount val="1"/>
                <c:pt idx="0">
                  <c:v>Datenreihe 3</c:v>
                </c:pt>
              </c:strCache>
            </c:strRef>
          </c:tx>
          <c:spPr>
            <a:solidFill>
              <a:schemeClr val="accent4"/>
            </a:solidFill>
            <a:ln>
              <a:noFill/>
            </a:ln>
            <a:effectLst/>
          </c:spPr>
          <c:invertIfNegative val="0"/>
          <c:cat>
            <c:strRef>
              <c:f>Tabelle1!$A$2:$A$3</c:f>
              <c:strCache>
                <c:ptCount val="2"/>
                <c:pt idx="0">
                  <c:v>Kategorie 1</c:v>
                </c:pt>
                <c:pt idx="1">
                  <c:v>Kategorie 2</c:v>
                </c:pt>
              </c:strCache>
            </c:strRef>
          </c:cat>
          <c:val>
            <c:numRef>
              <c:f>Tabelle1!$D$2:$D$3</c:f>
              <c:numCache>
                <c:formatCode>General</c:formatCode>
                <c:ptCount val="2"/>
                <c:pt idx="0">
                  <c:v>2</c:v>
                </c:pt>
                <c:pt idx="1">
                  <c:v>2</c:v>
                </c:pt>
              </c:numCache>
            </c:numRef>
          </c:val>
          <c:extLst>
            <c:ext xmlns:c16="http://schemas.microsoft.com/office/drawing/2014/chart" uri="{C3380CC4-5D6E-409C-BE32-E72D297353CC}">
              <c16:uniqueId val="{00000002-0A7F-4A3F-8941-316FB4639C0C}"/>
            </c:ext>
          </c:extLst>
        </c:ser>
        <c:dLbls>
          <c:showLegendKey val="0"/>
          <c:showVal val="0"/>
          <c:showCatName val="0"/>
          <c:showSerName val="0"/>
          <c:showPercent val="0"/>
          <c:showBubbleSize val="0"/>
        </c:dLbls>
        <c:gapWidth val="87"/>
        <c:overlap val="-14"/>
        <c:axId val="908687968"/>
        <c:axId val="947154224"/>
      </c:barChart>
      <c:catAx>
        <c:axId val="90868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Display" panose="020B0004020202020204" pitchFamily="34" charset="0"/>
                <a:ea typeface="+mn-ea"/>
                <a:cs typeface="+mn-cs"/>
              </a:defRPr>
            </a:pPr>
            <a:endParaRPr lang="de-DE"/>
          </a:p>
        </c:txPr>
        <c:crossAx val="947154224"/>
        <c:crosses val="autoZero"/>
        <c:auto val="1"/>
        <c:lblAlgn val="ctr"/>
        <c:lblOffset val="100"/>
        <c:noMultiLvlLbl val="0"/>
      </c:catAx>
      <c:valAx>
        <c:axId val="947154224"/>
        <c:scaling>
          <c:orientation val="minMax"/>
        </c:scaling>
        <c:delete val="0"/>
        <c:axPos val="l"/>
        <c:majorGridlines>
          <c:spPr>
            <a:ln w="9525" cap="flat" cmpd="sng" algn="ctr">
              <a:solidFill>
                <a:srgbClr val="BFBFBF"/>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90868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ptos Display" panose="020B0004020202020204"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err="1"/>
              <a:t>Diagrammtitel</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de-DE"/>
        </a:p>
      </c:txPr>
    </c:title>
    <c:autoTitleDeleted val="0"/>
    <c:plotArea>
      <c:layout/>
      <c:doughnutChart>
        <c:varyColors val="1"/>
        <c:ser>
          <c:idx val="0"/>
          <c:order val="0"/>
          <c:tx>
            <c:strRef>
              <c:f>Tabelle1!$B$1</c:f>
              <c:strCache>
                <c:ptCount val="1"/>
                <c:pt idx="0">
                  <c:v>Verkauf</c:v>
                </c:pt>
              </c:strCache>
            </c:strRef>
          </c:tx>
          <c:spPr>
            <a:ln w="9525">
              <a:solidFill>
                <a:schemeClr val="bg1"/>
              </a:solidFill>
            </a:ln>
          </c:spPr>
          <c:dPt>
            <c:idx val="0"/>
            <c:bubble3D val="0"/>
            <c:spPr>
              <a:solidFill>
                <a:schemeClr val="accent1"/>
              </a:solidFill>
              <a:ln w="9525">
                <a:solidFill>
                  <a:schemeClr val="bg1"/>
                </a:solidFill>
              </a:ln>
              <a:effectLst/>
            </c:spPr>
            <c:extLst>
              <c:ext xmlns:c16="http://schemas.microsoft.com/office/drawing/2014/chart" uri="{C3380CC4-5D6E-409C-BE32-E72D297353CC}">
                <c16:uniqueId val="{00000001-A346-4C93-8456-76775EFFE6D7}"/>
              </c:ext>
            </c:extLst>
          </c:dPt>
          <c:dPt>
            <c:idx val="1"/>
            <c:bubble3D val="0"/>
            <c:spPr>
              <a:solidFill>
                <a:schemeClr val="accent3"/>
              </a:solidFill>
              <a:ln w="9525">
                <a:solidFill>
                  <a:schemeClr val="bg1"/>
                </a:solidFill>
              </a:ln>
              <a:effectLst/>
            </c:spPr>
            <c:extLst>
              <c:ext xmlns:c16="http://schemas.microsoft.com/office/drawing/2014/chart" uri="{C3380CC4-5D6E-409C-BE32-E72D297353CC}">
                <c16:uniqueId val="{00000003-A346-4C93-8456-76775EFFE6D7}"/>
              </c:ext>
            </c:extLst>
          </c:dPt>
          <c:dPt>
            <c:idx val="2"/>
            <c:bubble3D val="0"/>
            <c:spPr>
              <a:solidFill>
                <a:schemeClr val="accent2"/>
              </a:solidFill>
              <a:ln w="9525">
                <a:solidFill>
                  <a:schemeClr val="bg1"/>
                </a:solidFill>
              </a:ln>
              <a:effectLst/>
            </c:spPr>
            <c:extLst>
              <c:ext xmlns:c16="http://schemas.microsoft.com/office/drawing/2014/chart" uri="{C3380CC4-5D6E-409C-BE32-E72D297353CC}">
                <c16:uniqueId val="{00000005-A346-4C93-8456-76775EFFE6D7}"/>
              </c:ext>
            </c:extLst>
          </c:dPt>
          <c:dPt>
            <c:idx val="3"/>
            <c:bubble3D val="0"/>
            <c:spPr>
              <a:solidFill>
                <a:schemeClr val="accent4"/>
              </a:solidFill>
              <a:ln w="9525">
                <a:solidFill>
                  <a:schemeClr val="bg1"/>
                </a:solidFill>
              </a:ln>
              <a:effectLst/>
            </c:spPr>
            <c:extLst>
              <c:ext xmlns:c16="http://schemas.microsoft.com/office/drawing/2014/chart" uri="{C3380CC4-5D6E-409C-BE32-E72D297353CC}">
                <c16:uniqueId val="{00000007-A346-4C93-8456-76775EFFE6D7}"/>
              </c:ext>
            </c:extLst>
          </c:dPt>
          <c:cat>
            <c:strRef>
              <c:f>Tabelle1!$A$2:$A$5</c:f>
              <c:strCache>
                <c:ptCount val="4"/>
                <c:pt idx="0">
                  <c:v>1. Quartal</c:v>
                </c:pt>
                <c:pt idx="1">
                  <c:v>2. Quartal</c:v>
                </c:pt>
                <c:pt idx="2">
                  <c:v>3. Quartal</c:v>
                </c:pt>
                <c:pt idx="3">
                  <c:v>4. Quartal</c:v>
                </c:pt>
              </c:strCache>
            </c:strRef>
          </c:cat>
          <c:val>
            <c:numRef>
              <c:f>Tabelle1!$B$2:$B$5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346-4C93-8456-76775EFFE6D7}"/>
            </c:ext>
          </c:extLst>
        </c:ser>
        <c:dLbls>
          <c:showLegendKey val="0"/>
          <c:showVal val="0"/>
          <c:showCatName val="0"/>
          <c:showSerName val="0"/>
          <c:showPercent val="0"/>
          <c:showBubbleSize val="0"/>
          <c:showLeaderLines val="1"/>
        </c:dLbls>
        <c:firstSliceAng val="100"/>
        <c:holeSize val="46"/>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ptos Display" panose="020B0004020202020204"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70B90-DB71-4C26-9E69-85B127BD0471}" type="datetimeFigureOut">
              <a:rPr lang="de-DE" smtClean="0"/>
              <a:t>19.02.24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EF240-FA4A-44DB-AECA-461F9DA8F9C7}" type="slidenum">
              <a:rPr lang="de-DE" smtClean="0"/>
              <a:t>‹Nr.›</a:t>
            </a:fld>
            <a:endParaRPr lang="de-DE"/>
          </a:p>
        </p:txBody>
      </p:sp>
    </p:spTree>
    <p:extLst>
      <p:ext uri="{BB962C8B-B14F-4D97-AF65-F5344CB8AC3E}">
        <p14:creationId xmlns:p14="http://schemas.microsoft.com/office/powerpoint/2010/main" val="3023599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 Bild 1">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47F82FF9-F158-6B8E-3BFE-95C2794FB9A1}"/>
              </a:ext>
            </a:extLst>
          </p:cNvPr>
          <p:cNvSpPr/>
          <p:nvPr userDrawn="1"/>
        </p:nvSpPr>
        <p:spPr>
          <a:xfrm>
            <a:off x="3236913" y="-6577"/>
            <a:ext cx="8955087" cy="6864578"/>
          </a:xfrm>
          <a:custGeom>
            <a:avLst/>
            <a:gdLst>
              <a:gd name="connsiteX0" fmla="*/ 0 w 8955087"/>
              <a:gd name="connsiteY0" fmla="*/ 0 h 6858000"/>
              <a:gd name="connsiteX1" fmla="*/ 8955087 w 8955087"/>
              <a:gd name="connsiteY1" fmla="*/ 0 h 6858000"/>
              <a:gd name="connsiteX2" fmla="*/ 8955087 w 8955087"/>
              <a:gd name="connsiteY2" fmla="*/ 6858000 h 6858000"/>
              <a:gd name="connsiteX3" fmla="*/ 0 w 8955087"/>
              <a:gd name="connsiteY3" fmla="*/ 6858000 h 6858000"/>
              <a:gd name="connsiteX4" fmla="*/ 0 w 8955087"/>
              <a:gd name="connsiteY4" fmla="*/ 0 h 6858000"/>
              <a:gd name="connsiteX0" fmla="*/ 2078780 w 8955087"/>
              <a:gd name="connsiteY0" fmla="*/ 0 h 6864578"/>
              <a:gd name="connsiteX1" fmla="*/ 8955087 w 8955087"/>
              <a:gd name="connsiteY1" fmla="*/ 6578 h 6864578"/>
              <a:gd name="connsiteX2" fmla="*/ 8955087 w 8955087"/>
              <a:gd name="connsiteY2" fmla="*/ 6864578 h 6864578"/>
              <a:gd name="connsiteX3" fmla="*/ 0 w 8955087"/>
              <a:gd name="connsiteY3" fmla="*/ 6864578 h 6864578"/>
              <a:gd name="connsiteX4" fmla="*/ 2078780 w 8955087"/>
              <a:gd name="connsiteY4" fmla="*/ 0 h 686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5087" h="6864578">
                <a:moveTo>
                  <a:pt x="2078780" y="0"/>
                </a:moveTo>
                <a:lnTo>
                  <a:pt x="8955087" y="6578"/>
                </a:lnTo>
                <a:lnTo>
                  <a:pt x="8955087" y="6864578"/>
                </a:lnTo>
                <a:lnTo>
                  <a:pt x="0" y="6864578"/>
                </a:lnTo>
                <a:lnTo>
                  <a:pt x="2078780" y="0"/>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50B57063-6B11-A320-7211-A1F7DD9C97C1}"/>
              </a:ext>
            </a:extLst>
          </p:cNvPr>
          <p:cNvSpPr/>
          <p:nvPr userDrawn="1"/>
        </p:nvSpPr>
        <p:spPr>
          <a:xfrm>
            <a:off x="0" y="1903833"/>
            <a:ext cx="7819200" cy="3373200"/>
          </a:xfrm>
          <a:custGeom>
            <a:avLst/>
            <a:gdLst>
              <a:gd name="connsiteX0" fmla="*/ 0 w 7819200"/>
              <a:gd name="connsiteY0" fmla="*/ 0 h 3373200"/>
              <a:gd name="connsiteX1" fmla="*/ 7819200 w 7819200"/>
              <a:gd name="connsiteY1" fmla="*/ 0 h 3373200"/>
              <a:gd name="connsiteX2" fmla="*/ 7819200 w 7819200"/>
              <a:gd name="connsiteY2" fmla="*/ 3373200 h 3373200"/>
              <a:gd name="connsiteX3" fmla="*/ 0 w 7819200"/>
              <a:gd name="connsiteY3" fmla="*/ 3373200 h 3373200"/>
              <a:gd name="connsiteX4" fmla="*/ 0 w 7819200"/>
              <a:gd name="connsiteY4" fmla="*/ 0 h 3373200"/>
              <a:gd name="connsiteX0" fmla="*/ 0 w 7819200"/>
              <a:gd name="connsiteY0" fmla="*/ 0 h 3379779"/>
              <a:gd name="connsiteX1" fmla="*/ 7819200 w 7819200"/>
              <a:gd name="connsiteY1" fmla="*/ 0 h 3379779"/>
              <a:gd name="connsiteX2" fmla="*/ 6589036 w 7819200"/>
              <a:gd name="connsiteY2" fmla="*/ 3379779 h 3379779"/>
              <a:gd name="connsiteX3" fmla="*/ 0 w 7819200"/>
              <a:gd name="connsiteY3" fmla="*/ 3373200 h 3379779"/>
              <a:gd name="connsiteX4" fmla="*/ 0 w 7819200"/>
              <a:gd name="connsiteY4" fmla="*/ 0 h 3379779"/>
              <a:gd name="connsiteX0" fmla="*/ 0 w 7819200"/>
              <a:gd name="connsiteY0" fmla="*/ 0 h 3379779"/>
              <a:gd name="connsiteX1" fmla="*/ 7819200 w 7819200"/>
              <a:gd name="connsiteY1" fmla="*/ 0 h 3379779"/>
              <a:gd name="connsiteX2" fmla="*/ 6806124 w 7819200"/>
              <a:gd name="connsiteY2" fmla="*/ 3379779 h 3379779"/>
              <a:gd name="connsiteX3" fmla="*/ 0 w 7819200"/>
              <a:gd name="connsiteY3" fmla="*/ 3373200 h 3379779"/>
              <a:gd name="connsiteX4" fmla="*/ 0 w 7819200"/>
              <a:gd name="connsiteY4" fmla="*/ 0 h 337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9200" h="3379779">
                <a:moveTo>
                  <a:pt x="0" y="0"/>
                </a:moveTo>
                <a:lnTo>
                  <a:pt x="7819200" y="0"/>
                </a:lnTo>
                <a:lnTo>
                  <a:pt x="6806124" y="3379779"/>
                </a:lnTo>
                <a:lnTo>
                  <a:pt x="0" y="3373200"/>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AB9DB9D-C450-06F7-0448-043B4DD71B28}"/>
              </a:ext>
            </a:extLst>
          </p:cNvPr>
          <p:cNvSpPr>
            <a:spLocks noGrp="1"/>
          </p:cNvSpPr>
          <p:nvPr>
            <p:ph type="ctrTitle" hasCustomPrompt="1"/>
          </p:nvPr>
        </p:nvSpPr>
        <p:spPr>
          <a:xfrm>
            <a:off x="550863" y="3319725"/>
            <a:ext cx="6080182" cy="534505"/>
          </a:xfrm>
        </p:spPr>
        <p:txBody>
          <a:bodyPr anchor="b"/>
          <a:lstStyle>
            <a:lvl1pPr algn="l">
              <a:lnSpc>
                <a:spcPct val="85000"/>
              </a:lnSpc>
              <a:defRPr sz="4000">
                <a:solidFill>
                  <a:schemeClr val="bg1"/>
                </a:solidFill>
              </a:defRPr>
            </a:lvl1pPr>
          </a:lstStyle>
          <a:p>
            <a:r>
              <a:rPr lang="de-DE" dirty="0"/>
              <a:t>Titel</a:t>
            </a:r>
          </a:p>
        </p:txBody>
      </p:sp>
      <p:sp>
        <p:nvSpPr>
          <p:cNvPr id="3" name="Untertitel 2">
            <a:extLst>
              <a:ext uri="{FF2B5EF4-FFF2-40B4-BE49-F238E27FC236}">
                <a16:creationId xmlns:a16="http://schemas.microsoft.com/office/drawing/2014/main" id="{5D828E37-4EEE-047C-E76E-B875A68F6145}"/>
              </a:ext>
            </a:extLst>
          </p:cNvPr>
          <p:cNvSpPr>
            <a:spLocks noGrp="1"/>
          </p:cNvSpPr>
          <p:nvPr>
            <p:ph type="subTitle" idx="1" hasCustomPrompt="1"/>
          </p:nvPr>
        </p:nvSpPr>
        <p:spPr>
          <a:xfrm>
            <a:off x="550863" y="3970432"/>
            <a:ext cx="6080182" cy="350865"/>
          </a:xfrm>
        </p:spPr>
        <p:txBody>
          <a:bodyPr/>
          <a:lstStyle>
            <a:lvl1pPr marL="0" indent="0" algn="l">
              <a:lnSpc>
                <a:spcPct val="95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Subtitel</a:t>
            </a:r>
            <a:endParaRPr lang="de-DE" dirty="0"/>
          </a:p>
        </p:txBody>
      </p:sp>
      <p:pic>
        <p:nvPicPr>
          <p:cNvPr id="7" name="Grafik 6">
            <a:extLst>
              <a:ext uri="{FF2B5EF4-FFF2-40B4-BE49-F238E27FC236}">
                <a16:creationId xmlns:a16="http://schemas.microsoft.com/office/drawing/2014/main" id="{0754E619-6FBA-AF99-76D9-F4C71E9198C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424343"/>
            <a:ext cx="3734553" cy="660846"/>
          </a:xfrm>
          <a:prstGeom prst="rect">
            <a:avLst/>
          </a:prstGeom>
        </p:spPr>
      </p:pic>
      <p:sp>
        <p:nvSpPr>
          <p:cNvPr id="5" name="Textplatzhalter 35">
            <a:extLst>
              <a:ext uri="{FF2B5EF4-FFF2-40B4-BE49-F238E27FC236}">
                <a16:creationId xmlns:a16="http://schemas.microsoft.com/office/drawing/2014/main" id="{5FECC0EB-4E17-0D68-DBBB-A2A9FDF34A0E}"/>
              </a:ext>
            </a:extLst>
          </p:cNvPr>
          <p:cNvSpPr>
            <a:spLocks noGrp="1"/>
          </p:cNvSpPr>
          <p:nvPr>
            <p:ph type="body" sz="quarter" idx="11" hasCustomPrompt="1"/>
          </p:nvPr>
        </p:nvSpPr>
        <p:spPr>
          <a:xfrm>
            <a:off x="550863" y="5694691"/>
            <a:ext cx="2686050" cy="267446"/>
          </a:xfrm>
        </p:spPr>
        <p:txBody>
          <a:bodyPr anchor="b"/>
          <a:lstStyle>
            <a:lvl1pPr>
              <a:spcAft>
                <a:spcPts val="0"/>
              </a:spcAft>
              <a:defRPr/>
            </a:lvl1pPr>
          </a:lstStyle>
          <a:p>
            <a:pPr lvl="0"/>
            <a:r>
              <a:rPr lang="de-DE" dirty="0"/>
              <a:t>Name, Vorname</a:t>
            </a:r>
          </a:p>
        </p:txBody>
      </p:sp>
      <p:sp>
        <p:nvSpPr>
          <p:cNvPr id="6" name="Textplatzhalter 35">
            <a:extLst>
              <a:ext uri="{FF2B5EF4-FFF2-40B4-BE49-F238E27FC236}">
                <a16:creationId xmlns:a16="http://schemas.microsoft.com/office/drawing/2014/main" id="{59EDD19E-3A16-83DB-81B1-CD1D58DEBC2D}"/>
              </a:ext>
            </a:extLst>
          </p:cNvPr>
          <p:cNvSpPr>
            <a:spLocks noGrp="1"/>
          </p:cNvSpPr>
          <p:nvPr>
            <p:ph type="body" sz="quarter" idx="12" hasCustomPrompt="1"/>
          </p:nvPr>
        </p:nvSpPr>
        <p:spPr>
          <a:xfrm>
            <a:off x="550863" y="6053979"/>
            <a:ext cx="2686050" cy="267446"/>
          </a:xfrm>
        </p:spPr>
        <p:txBody>
          <a:bodyPr/>
          <a:lstStyle>
            <a:lvl1pPr>
              <a:spcAft>
                <a:spcPts val="0"/>
              </a:spcAft>
              <a:defRPr/>
            </a:lvl1pPr>
          </a:lstStyle>
          <a:p>
            <a:pPr lvl="0"/>
            <a:r>
              <a:rPr lang="de-DE" dirty="0"/>
              <a:t>Datum xx. MMMM </a:t>
            </a:r>
            <a:r>
              <a:rPr lang="de-DE" dirty="0" err="1"/>
              <a:t>yyyy</a:t>
            </a:r>
            <a:endParaRPr lang="de-DE" dirty="0"/>
          </a:p>
        </p:txBody>
      </p:sp>
    </p:spTree>
    <p:extLst>
      <p:ext uri="{BB962C8B-B14F-4D97-AF65-F5344CB8AC3E}">
        <p14:creationId xmlns:p14="http://schemas.microsoft.com/office/powerpoint/2010/main" val="3955701347"/>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341" userDrawn="1">
          <p15:clr>
            <a:srgbClr val="FBAE40"/>
          </p15:clr>
        </p15:guide>
        <p15:guide id="4" pos="20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Zwischenfolie - Grau">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46FB6BF4-30A2-BF40-4651-94D3B100A03F}"/>
              </a:ext>
            </a:extLst>
          </p:cNvPr>
          <p:cNvSpPr/>
          <p:nvPr userDrawn="1"/>
        </p:nvSpPr>
        <p:spPr>
          <a:xfrm rot="10800000">
            <a:off x="-1" y="-6577"/>
            <a:ext cx="8128000" cy="6864578"/>
          </a:xfrm>
          <a:custGeom>
            <a:avLst/>
            <a:gdLst>
              <a:gd name="connsiteX0" fmla="*/ 8128000 w 8128000"/>
              <a:gd name="connsiteY0" fmla="*/ 6864578 h 6864578"/>
              <a:gd name="connsiteX1" fmla="*/ 0 w 8128000"/>
              <a:gd name="connsiteY1" fmla="*/ 6864578 h 6864578"/>
              <a:gd name="connsiteX2" fmla="*/ 2078780 w 8128000"/>
              <a:gd name="connsiteY2" fmla="*/ 0 h 6864578"/>
              <a:gd name="connsiteX3" fmla="*/ 8128000 w 8128000"/>
              <a:gd name="connsiteY3" fmla="*/ 5787 h 6864578"/>
            </a:gdLst>
            <a:ahLst/>
            <a:cxnLst>
              <a:cxn ang="0">
                <a:pos x="connsiteX0" y="connsiteY0"/>
              </a:cxn>
              <a:cxn ang="0">
                <a:pos x="connsiteX1" y="connsiteY1"/>
              </a:cxn>
              <a:cxn ang="0">
                <a:pos x="connsiteX2" y="connsiteY2"/>
              </a:cxn>
              <a:cxn ang="0">
                <a:pos x="connsiteX3" y="connsiteY3"/>
              </a:cxn>
            </a:cxnLst>
            <a:rect l="l" t="t" r="r" b="b"/>
            <a:pathLst>
              <a:path w="8128000" h="6864578">
                <a:moveTo>
                  <a:pt x="8128000" y="6864578"/>
                </a:moveTo>
                <a:lnTo>
                  <a:pt x="0" y="6864578"/>
                </a:lnTo>
                <a:lnTo>
                  <a:pt x="2078780" y="0"/>
                </a:lnTo>
                <a:lnTo>
                  <a:pt x="8128000" y="578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 name="Titel 1">
            <a:extLst>
              <a:ext uri="{FF2B5EF4-FFF2-40B4-BE49-F238E27FC236}">
                <a16:creationId xmlns:a16="http://schemas.microsoft.com/office/drawing/2014/main" id="{E1CA608D-8351-04DD-23C4-44C2550392A9}"/>
              </a:ext>
            </a:extLst>
          </p:cNvPr>
          <p:cNvSpPr>
            <a:spLocks noGrp="1"/>
          </p:cNvSpPr>
          <p:nvPr>
            <p:ph type="title" hasCustomPrompt="1"/>
          </p:nvPr>
        </p:nvSpPr>
        <p:spPr>
          <a:xfrm>
            <a:off x="1244794" y="2862936"/>
            <a:ext cx="4851206" cy="534505"/>
          </a:xfrm>
        </p:spPr>
        <p:txBody>
          <a:bodyPr/>
          <a:lstStyle>
            <a:lvl1pPr>
              <a:lnSpc>
                <a:spcPct val="85000"/>
              </a:lnSpc>
              <a:defRPr sz="4000">
                <a:solidFill>
                  <a:schemeClr val="bg1"/>
                </a:solidFill>
              </a:defRPr>
            </a:lvl1pPr>
          </a:lstStyle>
          <a:p>
            <a:r>
              <a:rPr lang="de-DE" dirty="0"/>
              <a:t>Kapitelheadline</a:t>
            </a:r>
          </a:p>
        </p:txBody>
      </p:sp>
      <p:pic>
        <p:nvPicPr>
          <p:cNvPr id="4" name="Grafik 3">
            <a:extLst>
              <a:ext uri="{FF2B5EF4-FFF2-40B4-BE49-F238E27FC236}">
                <a16:creationId xmlns:a16="http://schemas.microsoft.com/office/drawing/2014/main" id="{A1642632-AC8B-BC34-355F-758511AAB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35143" y="452051"/>
            <a:ext cx="2745001" cy="485740"/>
          </a:xfrm>
          <a:prstGeom prst="rect">
            <a:avLst/>
          </a:prstGeom>
        </p:spPr>
      </p:pic>
      <p:sp>
        <p:nvSpPr>
          <p:cNvPr id="13" name="Textplatzhalter 12">
            <a:extLst>
              <a:ext uri="{FF2B5EF4-FFF2-40B4-BE49-F238E27FC236}">
                <a16:creationId xmlns:a16="http://schemas.microsoft.com/office/drawing/2014/main" id="{E2A34B76-AF67-0145-6D21-6264C5A38746}"/>
              </a:ext>
            </a:extLst>
          </p:cNvPr>
          <p:cNvSpPr>
            <a:spLocks noGrp="1"/>
          </p:cNvSpPr>
          <p:nvPr>
            <p:ph type="body" sz="quarter" idx="10" hasCustomPrompt="1"/>
          </p:nvPr>
        </p:nvSpPr>
        <p:spPr>
          <a:xfrm>
            <a:off x="1244792" y="3884191"/>
            <a:ext cx="4851207" cy="307777"/>
          </a:xfrm>
        </p:spPr>
        <p:txBody>
          <a:bodyPr/>
          <a:lstStyle>
            <a:lvl1pPr>
              <a:lnSpc>
                <a:spcPct val="100000"/>
              </a:lnSpc>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e-DE" dirty="0"/>
              <a:t>Optional weiterer Text</a:t>
            </a:r>
          </a:p>
        </p:txBody>
      </p:sp>
    </p:spTree>
    <p:extLst>
      <p:ext uri="{BB962C8B-B14F-4D97-AF65-F5344CB8AC3E}">
        <p14:creationId xmlns:p14="http://schemas.microsoft.com/office/powerpoint/2010/main" val="32964034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Zwischenfolie - Blau">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46FB6BF4-30A2-BF40-4651-94D3B100A03F}"/>
              </a:ext>
            </a:extLst>
          </p:cNvPr>
          <p:cNvSpPr/>
          <p:nvPr userDrawn="1"/>
        </p:nvSpPr>
        <p:spPr>
          <a:xfrm rot="10800000">
            <a:off x="-1" y="-6577"/>
            <a:ext cx="8128000" cy="6864578"/>
          </a:xfrm>
          <a:custGeom>
            <a:avLst/>
            <a:gdLst>
              <a:gd name="connsiteX0" fmla="*/ 8128000 w 8128000"/>
              <a:gd name="connsiteY0" fmla="*/ 6864578 h 6864578"/>
              <a:gd name="connsiteX1" fmla="*/ 0 w 8128000"/>
              <a:gd name="connsiteY1" fmla="*/ 6864578 h 6864578"/>
              <a:gd name="connsiteX2" fmla="*/ 2078780 w 8128000"/>
              <a:gd name="connsiteY2" fmla="*/ 0 h 6864578"/>
              <a:gd name="connsiteX3" fmla="*/ 8128000 w 8128000"/>
              <a:gd name="connsiteY3" fmla="*/ 5787 h 6864578"/>
            </a:gdLst>
            <a:ahLst/>
            <a:cxnLst>
              <a:cxn ang="0">
                <a:pos x="connsiteX0" y="connsiteY0"/>
              </a:cxn>
              <a:cxn ang="0">
                <a:pos x="connsiteX1" y="connsiteY1"/>
              </a:cxn>
              <a:cxn ang="0">
                <a:pos x="connsiteX2" y="connsiteY2"/>
              </a:cxn>
              <a:cxn ang="0">
                <a:pos x="connsiteX3" y="connsiteY3"/>
              </a:cxn>
            </a:cxnLst>
            <a:rect l="l" t="t" r="r" b="b"/>
            <a:pathLst>
              <a:path w="8128000" h="6864578">
                <a:moveTo>
                  <a:pt x="8128000" y="6864578"/>
                </a:moveTo>
                <a:lnTo>
                  <a:pt x="0" y="6864578"/>
                </a:lnTo>
                <a:lnTo>
                  <a:pt x="2078780" y="0"/>
                </a:lnTo>
                <a:lnTo>
                  <a:pt x="8128000" y="578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 name="Titel 1">
            <a:extLst>
              <a:ext uri="{FF2B5EF4-FFF2-40B4-BE49-F238E27FC236}">
                <a16:creationId xmlns:a16="http://schemas.microsoft.com/office/drawing/2014/main" id="{E1CA608D-8351-04DD-23C4-44C2550392A9}"/>
              </a:ext>
            </a:extLst>
          </p:cNvPr>
          <p:cNvSpPr>
            <a:spLocks noGrp="1"/>
          </p:cNvSpPr>
          <p:nvPr>
            <p:ph type="title" hasCustomPrompt="1"/>
          </p:nvPr>
        </p:nvSpPr>
        <p:spPr>
          <a:xfrm>
            <a:off x="1244794" y="2862936"/>
            <a:ext cx="4851206" cy="534505"/>
          </a:xfrm>
        </p:spPr>
        <p:txBody>
          <a:bodyPr/>
          <a:lstStyle>
            <a:lvl1pPr>
              <a:lnSpc>
                <a:spcPct val="85000"/>
              </a:lnSpc>
              <a:defRPr sz="4000">
                <a:solidFill>
                  <a:schemeClr val="bg1"/>
                </a:solidFill>
              </a:defRPr>
            </a:lvl1pPr>
          </a:lstStyle>
          <a:p>
            <a:r>
              <a:rPr lang="de-DE" dirty="0"/>
              <a:t>Kapitelheadline</a:t>
            </a:r>
          </a:p>
        </p:txBody>
      </p:sp>
      <p:pic>
        <p:nvPicPr>
          <p:cNvPr id="4" name="Grafik 3">
            <a:extLst>
              <a:ext uri="{FF2B5EF4-FFF2-40B4-BE49-F238E27FC236}">
                <a16:creationId xmlns:a16="http://schemas.microsoft.com/office/drawing/2014/main" id="{A1642632-AC8B-BC34-355F-758511AAB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35143" y="452051"/>
            <a:ext cx="2745001" cy="485740"/>
          </a:xfrm>
          <a:prstGeom prst="rect">
            <a:avLst/>
          </a:prstGeom>
        </p:spPr>
      </p:pic>
      <p:sp>
        <p:nvSpPr>
          <p:cNvPr id="13" name="Textplatzhalter 12">
            <a:extLst>
              <a:ext uri="{FF2B5EF4-FFF2-40B4-BE49-F238E27FC236}">
                <a16:creationId xmlns:a16="http://schemas.microsoft.com/office/drawing/2014/main" id="{E2A34B76-AF67-0145-6D21-6264C5A38746}"/>
              </a:ext>
            </a:extLst>
          </p:cNvPr>
          <p:cNvSpPr>
            <a:spLocks noGrp="1"/>
          </p:cNvSpPr>
          <p:nvPr>
            <p:ph type="body" sz="quarter" idx="10" hasCustomPrompt="1"/>
          </p:nvPr>
        </p:nvSpPr>
        <p:spPr>
          <a:xfrm>
            <a:off x="1244792" y="3884191"/>
            <a:ext cx="4851207" cy="307777"/>
          </a:xfrm>
        </p:spPr>
        <p:txBody>
          <a:bodyPr/>
          <a:lstStyle>
            <a:lvl1pPr>
              <a:lnSpc>
                <a:spcPct val="100000"/>
              </a:lnSpc>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e-DE" dirty="0"/>
              <a:t>Optional weiterer Text</a:t>
            </a:r>
          </a:p>
        </p:txBody>
      </p:sp>
    </p:spTree>
    <p:extLst>
      <p:ext uri="{BB962C8B-B14F-4D97-AF65-F5344CB8AC3E}">
        <p14:creationId xmlns:p14="http://schemas.microsoft.com/office/powerpoint/2010/main" val="390230295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Zwischenfolie - Gelb">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46FB6BF4-30A2-BF40-4651-94D3B100A03F}"/>
              </a:ext>
            </a:extLst>
          </p:cNvPr>
          <p:cNvSpPr/>
          <p:nvPr userDrawn="1"/>
        </p:nvSpPr>
        <p:spPr>
          <a:xfrm rot="10800000">
            <a:off x="-1" y="-6577"/>
            <a:ext cx="8128000" cy="6864578"/>
          </a:xfrm>
          <a:custGeom>
            <a:avLst/>
            <a:gdLst>
              <a:gd name="connsiteX0" fmla="*/ 8128000 w 8128000"/>
              <a:gd name="connsiteY0" fmla="*/ 6864578 h 6864578"/>
              <a:gd name="connsiteX1" fmla="*/ 0 w 8128000"/>
              <a:gd name="connsiteY1" fmla="*/ 6864578 h 6864578"/>
              <a:gd name="connsiteX2" fmla="*/ 2078780 w 8128000"/>
              <a:gd name="connsiteY2" fmla="*/ 0 h 6864578"/>
              <a:gd name="connsiteX3" fmla="*/ 8128000 w 8128000"/>
              <a:gd name="connsiteY3" fmla="*/ 5787 h 6864578"/>
            </a:gdLst>
            <a:ahLst/>
            <a:cxnLst>
              <a:cxn ang="0">
                <a:pos x="connsiteX0" y="connsiteY0"/>
              </a:cxn>
              <a:cxn ang="0">
                <a:pos x="connsiteX1" y="connsiteY1"/>
              </a:cxn>
              <a:cxn ang="0">
                <a:pos x="connsiteX2" y="connsiteY2"/>
              </a:cxn>
              <a:cxn ang="0">
                <a:pos x="connsiteX3" y="connsiteY3"/>
              </a:cxn>
            </a:cxnLst>
            <a:rect l="l" t="t" r="r" b="b"/>
            <a:pathLst>
              <a:path w="8128000" h="6864578">
                <a:moveTo>
                  <a:pt x="8128000" y="6864578"/>
                </a:moveTo>
                <a:lnTo>
                  <a:pt x="0" y="6864578"/>
                </a:lnTo>
                <a:lnTo>
                  <a:pt x="2078780" y="0"/>
                </a:lnTo>
                <a:lnTo>
                  <a:pt x="8128000" y="5787"/>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 name="Titel 1">
            <a:extLst>
              <a:ext uri="{FF2B5EF4-FFF2-40B4-BE49-F238E27FC236}">
                <a16:creationId xmlns:a16="http://schemas.microsoft.com/office/drawing/2014/main" id="{E1CA608D-8351-04DD-23C4-44C2550392A9}"/>
              </a:ext>
            </a:extLst>
          </p:cNvPr>
          <p:cNvSpPr>
            <a:spLocks noGrp="1"/>
          </p:cNvSpPr>
          <p:nvPr>
            <p:ph type="title" hasCustomPrompt="1"/>
          </p:nvPr>
        </p:nvSpPr>
        <p:spPr>
          <a:xfrm>
            <a:off x="1244794" y="2862936"/>
            <a:ext cx="4851206" cy="534505"/>
          </a:xfrm>
        </p:spPr>
        <p:txBody>
          <a:bodyPr/>
          <a:lstStyle>
            <a:lvl1pPr>
              <a:lnSpc>
                <a:spcPct val="85000"/>
              </a:lnSpc>
              <a:defRPr sz="4000">
                <a:solidFill>
                  <a:schemeClr val="bg1"/>
                </a:solidFill>
              </a:defRPr>
            </a:lvl1pPr>
          </a:lstStyle>
          <a:p>
            <a:r>
              <a:rPr lang="de-DE" dirty="0"/>
              <a:t>Kapitelheadline</a:t>
            </a:r>
          </a:p>
        </p:txBody>
      </p:sp>
      <p:pic>
        <p:nvPicPr>
          <p:cNvPr id="4" name="Grafik 3">
            <a:extLst>
              <a:ext uri="{FF2B5EF4-FFF2-40B4-BE49-F238E27FC236}">
                <a16:creationId xmlns:a16="http://schemas.microsoft.com/office/drawing/2014/main" id="{A1642632-AC8B-BC34-355F-758511AAB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35143" y="452051"/>
            <a:ext cx="2745001" cy="485740"/>
          </a:xfrm>
          <a:prstGeom prst="rect">
            <a:avLst/>
          </a:prstGeom>
        </p:spPr>
      </p:pic>
      <p:sp>
        <p:nvSpPr>
          <p:cNvPr id="13" name="Textplatzhalter 12">
            <a:extLst>
              <a:ext uri="{FF2B5EF4-FFF2-40B4-BE49-F238E27FC236}">
                <a16:creationId xmlns:a16="http://schemas.microsoft.com/office/drawing/2014/main" id="{E2A34B76-AF67-0145-6D21-6264C5A38746}"/>
              </a:ext>
            </a:extLst>
          </p:cNvPr>
          <p:cNvSpPr>
            <a:spLocks noGrp="1"/>
          </p:cNvSpPr>
          <p:nvPr>
            <p:ph type="body" sz="quarter" idx="10" hasCustomPrompt="1"/>
          </p:nvPr>
        </p:nvSpPr>
        <p:spPr>
          <a:xfrm>
            <a:off x="1244792" y="3884191"/>
            <a:ext cx="4851207" cy="307777"/>
          </a:xfrm>
        </p:spPr>
        <p:txBody>
          <a:bodyPr/>
          <a:lstStyle>
            <a:lvl1pPr>
              <a:lnSpc>
                <a:spcPct val="100000"/>
              </a:lnSpc>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e-DE" dirty="0"/>
              <a:t>Optional weiterer Text</a:t>
            </a:r>
          </a:p>
        </p:txBody>
      </p:sp>
    </p:spTree>
    <p:extLst>
      <p:ext uri="{BB962C8B-B14F-4D97-AF65-F5344CB8AC3E}">
        <p14:creationId xmlns:p14="http://schemas.microsoft.com/office/powerpoint/2010/main" val="949616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A608D-8351-04DD-23C4-44C2550392A9}"/>
              </a:ext>
            </a:extLst>
          </p:cNvPr>
          <p:cNvSpPr>
            <a:spLocks noGrp="1"/>
          </p:cNvSpPr>
          <p:nvPr>
            <p:ph type="title" hasCustomPrompt="1"/>
          </p:nvPr>
        </p:nvSpPr>
        <p:spPr/>
        <p:txBody>
          <a:bodyPr/>
          <a:lstStyle>
            <a:lvl1pPr>
              <a:defRPr/>
            </a:lvl1pPr>
          </a:lstStyle>
          <a:p>
            <a:r>
              <a:rPr lang="de-DE" dirty="0"/>
              <a:t>Headline – max. zweizeilig</a:t>
            </a:r>
          </a:p>
        </p:txBody>
      </p:sp>
      <p:sp>
        <p:nvSpPr>
          <p:cNvPr id="3" name="Inhaltsplatzhalter 2">
            <a:extLst>
              <a:ext uri="{FF2B5EF4-FFF2-40B4-BE49-F238E27FC236}">
                <a16:creationId xmlns:a16="http://schemas.microsoft.com/office/drawing/2014/main" id="{CEE5E6E3-2174-0EA9-F6E8-C38B1E17DBF4}"/>
              </a:ext>
            </a:extLst>
          </p:cNvPr>
          <p:cNvSpPr>
            <a:spLocks noGrp="1"/>
          </p:cNvSpPr>
          <p:nvPr>
            <p:ph idx="1"/>
          </p:nvPr>
        </p:nvSpPr>
        <p:spPr/>
        <p:txBody>
          <a:body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90999A4E-A317-B699-BA7A-E2E559DBF4E0}"/>
              </a:ext>
            </a:extLst>
          </p:cNvPr>
          <p:cNvSpPr>
            <a:spLocks noGrp="1"/>
          </p:cNvSpPr>
          <p:nvPr>
            <p:ph type="sldNum" sz="quarter" idx="12"/>
          </p:nvPr>
        </p:nvSpPr>
        <p:spPr/>
        <p:txBody>
          <a:bodyPr/>
          <a:lstStyle/>
          <a:p>
            <a:fld id="{0924F727-E9BF-441C-92CA-E3CAC60CB2EE}" type="slidenum">
              <a:rPr lang="de-DE" smtClean="0"/>
              <a:t>‹Nr.›</a:t>
            </a:fld>
            <a:endParaRPr lang="de-DE"/>
          </a:p>
        </p:txBody>
      </p:sp>
    </p:spTree>
    <p:extLst>
      <p:ext uri="{BB962C8B-B14F-4D97-AF65-F5344CB8AC3E}">
        <p14:creationId xmlns:p14="http://schemas.microsoft.com/office/powerpoint/2010/main" val="3355159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Subline +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A608D-8351-04DD-23C4-44C2550392A9}"/>
              </a:ext>
            </a:extLst>
          </p:cNvPr>
          <p:cNvSpPr>
            <a:spLocks noGrp="1"/>
          </p:cNvSpPr>
          <p:nvPr>
            <p:ph type="title" hasCustomPrompt="1"/>
          </p:nvPr>
        </p:nvSpPr>
        <p:spPr>
          <a:xfrm>
            <a:off x="550863" y="575098"/>
            <a:ext cx="9576000" cy="427618"/>
          </a:xfrm>
        </p:spPr>
        <p:txBody>
          <a:bodyPr/>
          <a:lstStyle>
            <a:lvl1pPr>
              <a:defRPr/>
            </a:lvl1pPr>
          </a:lstStyle>
          <a:p>
            <a:r>
              <a:rPr lang="de-DE" dirty="0"/>
              <a:t>Headline - einzeilig</a:t>
            </a:r>
          </a:p>
        </p:txBody>
      </p:sp>
      <p:sp>
        <p:nvSpPr>
          <p:cNvPr id="3" name="Inhaltsplatzhalter 2">
            <a:extLst>
              <a:ext uri="{FF2B5EF4-FFF2-40B4-BE49-F238E27FC236}">
                <a16:creationId xmlns:a16="http://schemas.microsoft.com/office/drawing/2014/main" id="{CEE5E6E3-2174-0EA9-F6E8-C38B1E17DBF4}"/>
              </a:ext>
            </a:extLst>
          </p:cNvPr>
          <p:cNvSpPr>
            <a:spLocks noGrp="1"/>
          </p:cNvSpPr>
          <p:nvPr>
            <p:ph idx="1"/>
          </p:nvPr>
        </p:nvSpPr>
        <p:spPr/>
        <p:txBody>
          <a:body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90999A4E-A317-B699-BA7A-E2E559DBF4E0}"/>
              </a:ext>
            </a:extLst>
          </p:cNvPr>
          <p:cNvSpPr>
            <a:spLocks noGrp="1"/>
          </p:cNvSpPr>
          <p:nvPr>
            <p:ph type="sldNum" sz="quarter" idx="12"/>
          </p:nvPr>
        </p:nvSpPr>
        <p:spPr/>
        <p:txBody>
          <a:bodyPr/>
          <a:lstStyle/>
          <a:p>
            <a:fld id="{0924F727-E9BF-441C-92CA-E3CAC60CB2EE}" type="slidenum">
              <a:rPr lang="de-DE" smtClean="0"/>
              <a:t>‹Nr.›</a:t>
            </a:fld>
            <a:endParaRPr lang="de-DE"/>
          </a:p>
        </p:txBody>
      </p:sp>
      <p:sp>
        <p:nvSpPr>
          <p:cNvPr id="5" name="Textplatzhalter 4">
            <a:extLst>
              <a:ext uri="{FF2B5EF4-FFF2-40B4-BE49-F238E27FC236}">
                <a16:creationId xmlns:a16="http://schemas.microsoft.com/office/drawing/2014/main" id="{8D50C713-41D7-36D3-5E1E-44C4A323780D}"/>
              </a:ext>
            </a:extLst>
          </p:cNvPr>
          <p:cNvSpPr>
            <a:spLocks noGrp="1"/>
          </p:cNvSpPr>
          <p:nvPr>
            <p:ph type="body" sz="quarter" idx="13" hasCustomPrompt="1"/>
          </p:nvPr>
        </p:nvSpPr>
        <p:spPr>
          <a:xfrm>
            <a:off x="550862" y="1015708"/>
            <a:ext cx="9575999" cy="401007"/>
          </a:xfrm>
        </p:spPr>
        <p:txBody>
          <a:bodyPr/>
          <a:lstStyle>
            <a:lvl1pPr>
              <a:defRPr sz="2400"/>
            </a:lvl1pPr>
          </a:lstStyle>
          <a:p>
            <a:pPr lvl="0"/>
            <a:r>
              <a:rPr lang="de-DE" dirty="0" err="1"/>
              <a:t>Subline</a:t>
            </a:r>
            <a:endParaRPr lang="de-DE" dirty="0"/>
          </a:p>
        </p:txBody>
      </p:sp>
    </p:spTree>
    <p:extLst>
      <p:ext uri="{BB962C8B-B14F-4D97-AF65-F5344CB8AC3E}">
        <p14:creationId xmlns:p14="http://schemas.microsoft.com/office/powerpoint/2010/main" val="3223913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eadline + Subline + Text + Diagramm">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23F9302F-E5EF-19C9-E1E4-A63D790AD0CE}"/>
              </a:ext>
            </a:extLst>
          </p:cNvPr>
          <p:cNvSpPr/>
          <p:nvPr userDrawn="1"/>
        </p:nvSpPr>
        <p:spPr>
          <a:xfrm>
            <a:off x="5546980" y="0"/>
            <a:ext cx="6645020" cy="6864578"/>
          </a:xfrm>
          <a:custGeom>
            <a:avLst/>
            <a:gdLst>
              <a:gd name="connsiteX0" fmla="*/ 2078780 w 6645020"/>
              <a:gd name="connsiteY0" fmla="*/ 0 h 6864578"/>
              <a:gd name="connsiteX1" fmla="*/ 6645020 w 6645020"/>
              <a:gd name="connsiteY1" fmla="*/ 4369 h 6864578"/>
              <a:gd name="connsiteX2" fmla="*/ 6645020 w 6645020"/>
              <a:gd name="connsiteY2" fmla="*/ 6864578 h 6864578"/>
              <a:gd name="connsiteX3" fmla="*/ 0 w 6645020"/>
              <a:gd name="connsiteY3" fmla="*/ 6864578 h 6864578"/>
            </a:gdLst>
            <a:ahLst/>
            <a:cxnLst>
              <a:cxn ang="0">
                <a:pos x="connsiteX0" y="connsiteY0"/>
              </a:cxn>
              <a:cxn ang="0">
                <a:pos x="connsiteX1" y="connsiteY1"/>
              </a:cxn>
              <a:cxn ang="0">
                <a:pos x="connsiteX2" y="connsiteY2"/>
              </a:cxn>
              <a:cxn ang="0">
                <a:pos x="connsiteX3" y="connsiteY3"/>
              </a:cxn>
            </a:cxnLst>
            <a:rect l="l" t="t" r="r" b="b"/>
            <a:pathLst>
              <a:path w="6645020" h="6864578">
                <a:moveTo>
                  <a:pt x="2078780" y="0"/>
                </a:moveTo>
                <a:lnTo>
                  <a:pt x="6645020" y="4369"/>
                </a:lnTo>
                <a:lnTo>
                  <a:pt x="6645020" y="6864578"/>
                </a:lnTo>
                <a:lnTo>
                  <a:pt x="0" y="6864578"/>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 name="Titel 1">
            <a:extLst>
              <a:ext uri="{FF2B5EF4-FFF2-40B4-BE49-F238E27FC236}">
                <a16:creationId xmlns:a16="http://schemas.microsoft.com/office/drawing/2014/main" id="{E1CA608D-8351-04DD-23C4-44C2550392A9}"/>
              </a:ext>
            </a:extLst>
          </p:cNvPr>
          <p:cNvSpPr>
            <a:spLocks noGrp="1"/>
          </p:cNvSpPr>
          <p:nvPr>
            <p:ph type="title" hasCustomPrompt="1"/>
          </p:nvPr>
        </p:nvSpPr>
        <p:spPr>
          <a:xfrm>
            <a:off x="550863" y="575098"/>
            <a:ext cx="6183312" cy="427618"/>
          </a:xfrm>
        </p:spPr>
        <p:txBody>
          <a:bodyPr/>
          <a:lstStyle>
            <a:lvl1pPr>
              <a:defRPr/>
            </a:lvl1pPr>
          </a:lstStyle>
          <a:p>
            <a:r>
              <a:rPr lang="de-DE" dirty="0"/>
              <a:t>Headline - einzeilig</a:t>
            </a:r>
          </a:p>
        </p:txBody>
      </p:sp>
      <p:sp>
        <p:nvSpPr>
          <p:cNvPr id="3" name="Inhaltsplatzhalter 2">
            <a:extLst>
              <a:ext uri="{FF2B5EF4-FFF2-40B4-BE49-F238E27FC236}">
                <a16:creationId xmlns:a16="http://schemas.microsoft.com/office/drawing/2014/main" id="{CEE5E6E3-2174-0EA9-F6E8-C38B1E17DBF4}"/>
              </a:ext>
            </a:extLst>
          </p:cNvPr>
          <p:cNvSpPr>
            <a:spLocks noGrp="1"/>
          </p:cNvSpPr>
          <p:nvPr>
            <p:ph idx="1"/>
          </p:nvPr>
        </p:nvSpPr>
        <p:spPr>
          <a:xfrm>
            <a:off x="550862" y="1858515"/>
            <a:ext cx="5545137" cy="625108"/>
          </a:xfrm>
        </p:spPr>
        <p:txBody>
          <a:body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90999A4E-A317-B699-BA7A-E2E559DBF4E0}"/>
              </a:ext>
            </a:extLst>
          </p:cNvPr>
          <p:cNvSpPr>
            <a:spLocks noGrp="1"/>
          </p:cNvSpPr>
          <p:nvPr>
            <p:ph type="sldNum" sz="quarter" idx="12"/>
          </p:nvPr>
        </p:nvSpPr>
        <p:spPr/>
        <p:txBody>
          <a:bodyPr/>
          <a:lstStyle/>
          <a:p>
            <a:fld id="{0924F727-E9BF-441C-92CA-E3CAC60CB2EE}" type="slidenum">
              <a:rPr lang="de-DE" smtClean="0"/>
              <a:t>‹Nr.›</a:t>
            </a:fld>
            <a:endParaRPr lang="de-DE"/>
          </a:p>
        </p:txBody>
      </p:sp>
      <p:sp>
        <p:nvSpPr>
          <p:cNvPr id="5" name="Textplatzhalter 4">
            <a:extLst>
              <a:ext uri="{FF2B5EF4-FFF2-40B4-BE49-F238E27FC236}">
                <a16:creationId xmlns:a16="http://schemas.microsoft.com/office/drawing/2014/main" id="{8D50C713-41D7-36D3-5E1E-44C4A323780D}"/>
              </a:ext>
            </a:extLst>
          </p:cNvPr>
          <p:cNvSpPr>
            <a:spLocks noGrp="1"/>
          </p:cNvSpPr>
          <p:nvPr>
            <p:ph type="body" sz="quarter" idx="13" hasCustomPrompt="1"/>
          </p:nvPr>
        </p:nvSpPr>
        <p:spPr>
          <a:xfrm>
            <a:off x="550862" y="1015708"/>
            <a:ext cx="6183311" cy="401007"/>
          </a:xfrm>
        </p:spPr>
        <p:txBody>
          <a:bodyPr/>
          <a:lstStyle>
            <a:lvl1pPr>
              <a:defRPr sz="2400"/>
            </a:lvl1pPr>
          </a:lstStyle>
          <a:p>
            <a:pPr lvl="0"/>
            <a:r>
              <a:rPr lang="de-DE" dirty="0" err="1"/>
              <a:t>Subline</a:t>
            </a:r>
            <a:endParaRPr lang="de-DE" dirty="0"/>
          </a:p>
        </p:txBody>
      </p:sp>
      <p:pic>
        <p:nvPicPr>
          <p:cNvPr id="10" name="Grafik 9">
            <a:extLst>
              <a:ext uri="{FF2B5EF4-FFF2-40B4-BE49-F238E27FC236}">
                <a16:creationId xmlns:a16="http://schemas.microsoft.com/office/drawing/2014/main" id="{C9FCAB00-7271-69B0-6F93-7BDE752A1C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71836" y="135797"/>
            <a:ext cx="322044" cy="384664"/>
          </a:xfrm>
          <a:prstGeom prst="rect">
            <a:avLst/>
          </a:prstGeom>
        </p:spPr>
      </p:pic>
    </p:spTree>
    <p:extLst>
      <p:ext uri="{BB962C8B-B14F-4D97-AF65-F5344CB8AC3E}">
        <p14:creationId xmlns:p14="http://schemas.microsoft.com/office/powerpoint/2010/main" val="142381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Headline + Subline + Text + Bild">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350AEF56-1756-79D0-64A9-176EBC5D3CEB}"/>
              </a:ext>
            </a:extLst>
          </p:cNvPr>
          <p:cNvSpPr>
            <a:spLocks noGrp="1"/>
          </p:cNvSpPr>
          <p:nvPr>
            <p:ph type="pic" sz="quarter" idx="14"/>
          </p:nvPr>
        </p:nvSpPr>
        <p:spPr>
          <a:xfrm>
            <a:off x="5546981" y="-6180"/>
            <a:ext cx="6645019" cy="6864180"/>
          </a:xfrm>
          <a:custGeom>
            <a:avLst/>
            <a:gdLst>
              <a:gd name="connsiteX0" fmla="*/ 0 w 6645020"/>
              <a:gd name="connsiteY0" fmla="*/ 0 h 6858000"/>
              <a:gd name="connsiteX1" fmla="*/ 6645020 w 6645020"/>
              <a:gd name="connsiteY1" fmla="*/ 0 h 6858000"/>
              <a:gd name="connsiteX2" fmla="*/ 6645020 w 6645020"/>
              <a:gd name="connsiteY2" fmla="*/ 6858000 h 6858000"/>
              <a:gd name="connsiteX3" fmla="*/ 0 w 6645020"/>
              <a:gd name="connsiteY3" fmla="*/ 6858000 h 6858000"/>
              <a:gd name="connsiteX4" fmla="*/ 0 w 6645020"/>
              <a:gd name="connsiteY4" fmla="*/ 0 h 6858000"/>
              <a:gd name="connsiteX0" fmla="*/ 2088292 w 6645020"/>
              <a:gd name="connsiteY0" fmla="*/ 0 h 6864179"/>
              <a:gd name="connsiteX1" fmla="*/ 6645020 w 6645020"/>
              <a:gd name="connsiteY1" fmla="*/ 6179 h 6864179"/>
              <a:gd name="connsiteX2" fmla="*/ 6645020 w 6645020"/>
              <a:gd name="connsiteY2" fmla="*/ 6864179 h 6864179"/>
              <a:gd name="connsiteX3" fmla="*/ 0 w 6645020"/>
              <a:gd name="connsiteY3" fmla="*/ 6864179 h 6864179"/>
              <a:gd name="connsiteX4" fmla="*/ 2088292 w 6645020"/>
              <a:gd name="connsiteY4" fmla="*/ 0 h 6864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020" h="6864179">
                <a:moveTo>
                  <a:pt x="2088292" y="0"/>
                </a:moveTo>
                <a:lnTo>
                  <a:pt x="6645020" y="6179"/>
                </a:lnTo>
                <a:lnTo>
                  <a:pt x="6645020" y="6864179"/>
                </a:lnTo>
                <a:lnTo>
                  <a:pt x="0" y="6864179"/>
                </a:lnTo>
                <a:lnTo>
                  <a:pt x="2088292" y="0"/>
                </a:lnTo>
                <a:close/>
              </a:path>
            </a:pathLst>
          </a:custGeom>
        </p:spPr>
        <p:txBody>
          <a:bodyPr lIns="936000" tIns="792000">
            <a:noAutofit/>
          </a:bodyPr>
          <a:lstStyle>
            <a:lvl1pPr algn="ctr">
              <a:defRPr/>
            </a:lvl1pPr>
          </a:lstStyle>
          <a:p>
            <a:r>
              <a:rPr lang="de-DE"/>
              <a:t>Bild durch Klicken auf Symbol hinzufügen</a:t>
            </a:r>
            <a:endParaRPr lang="de-DE" dirty="0"/>
          </a:p>
        </p:txBody>
      </p:sp>
      <p:sp>
        <p:nvSpPr>
          <p:cNvPr id="2" name="Titel 1">
            <a:extLst>
              <a:ext uri="{FF2B5EF4-FFF2-40B4-BE49-F238E27FC236}">
                <a16:creationId xmlns:a16="http://schemas.microsoft.com/office/drawing/2014/main" id="{E1CA608D-8351-04DD-23C4-44C2550392A9}"/>
              </a:ext>
            </a:extLst>
          </p:cNvPr>
          <p:cNvSpPr>
            <a:spLocks noGrp="1"/>
          </p:cNvSpPr>
          <p:nvPr>
            <p:ph type="title" hasCustomPrompt="1"/>
          </p:nvPr>
        </p:nvSpPr>
        <p:spPr>
          <a:xfrm>
            <a:off x="550863" y="575098"/>
            <a:ext cx="6183312" cy="427618"/>
          </a:xfrm>
        </p:spPr>
        <p:txBody>
          <a:bodyPr/>
          <a:lstStyle>
            <a:lvl1pPr>
              <a:defRPr/>
            </a:lvl1pPr>
          </a:lstStyle>
          <a:p>
            <a:r>
              <a:rPr lang="de-DE" dirty="0"/>
              <a:t>Headline - einzeilig</a:t>
            </a:r>
          </a:p>
        </p:txBody>
      </p:sp>
      <p:sp>
        <p:nvSpPr>
          <p:cNvPr id="3" name="Inhaltsplatzhalter 2">
            <a:extLst>
              <a:ext uri="{FF2B5EF4-FFF2-40B4-BE49-F238E27FC236}">
                <a16:creationId xmlns:a16="http://schemas.microsoft.com/office/drawing/2014/main" id="{CEE5E6E3-2174-0EA9-F6E8-C38B1E17DBF4}"/>
              </a:ext>
            </a:extLst>
          </p:cNvPr>
          <p:cNvSpPr>
            <a:spLocks noGrp="1"/>
          </p:cNvSpPr>
          <p:nvPr>
            <p:ph idx="1"/>
          </p:nvPr>
        </p:nvSpPr>
        <p:spPr>
          <a:xfrm>
            <a:off x="550862" y="1858515"/>
            <a:ext cx="5545137" cy="625108"/>
          </a:xfrm>
        </p:spPr>
        <p:txBody>
          <a:bodyPr/>
          <a:lstStyle/>
          <a:p>
            <a:pPr lvl="0"/>
            <a:r>
              <a:rPr lang="de-DE"/>
              <a:t>Mastertextformat bearbeiten</a:t>
            </a:r>
          </a:p>
          <a:p>
            <a:pPr lvl="1"/>
            <a:r>
              <a:rPr lang="de-DE"/>
              <a:t>Zweite Ebene</a:t>
            </a:r>
          </a:p>
        </p:txBody>
      </p:sp>
      <p:sp>
        <p:nvSpPr>
          <p:cNvPr id="5" name="Textplatzhalter 4">
            <a:extLst>
              <a:ext uri="{FF2B5EF4-FFF2-40B4-BE49-F238E27FC236}">
                <a16:creationId xmlns:a16="http://schemas.microsoft.com/office/drawing/2014/main" id="{8D50C713-41D7-36D3-5E1E-44C4A323780D}"/>
              </a:ext>
            </a:extLst>
          </p:cNvPr>
          <p:cNvSpPr>
            <a:spLocks noGrp="1"/>
          </p:cNvSpPr>
          <p:nvPr>
            <p:ph type="body" sz="quarter" idx="13" hasCustomPrompt="1"/>
          </p:nvPr>
        </p:nvSpPr>
        <p:spPr>
          <a:xfrm>
            <a:off x="550862" y="1015708"/>
            <a:ext cx="6183311" cy="401007"/>
          </a:xfrm>
        </p:spPr>
        <p:txBody>
          <a:bodyPr/>
          <a:lstStyle>
            <a:lvl1pPr>
              <a:defRPr sz="2400"/>
            </a:lvl1pPr>
          </a:lstStyle>
          <a:p>
            <a:pPr lvl="0"/>
            <a:r>
              <a:rPr lang="de-DE" dirty="0" err="1"/>
              <a:t>Subline</a:t>
            </a:r>
            <a:endParaRPr lang="de-DE" dirty="0"/>
          </a:p>
        </p:txBody>
      </p:sp>
      <p:sp>
        <p:nvSpPr>
          <p:cNvPr id="6" name="Foliennummernplatzhalter 5">
            <a:extLst>
              <a:ext uri="{FF2B5EF4-FFF2-40B4-BE49-F238E27FC236}">
                <a16:creationId xmlns:a16="http://schemas.microsoft.com/office/drawing/2014/main" id="{90999A4E-A317-B699-BA7A-E2E559DBF4E0}"/>
              </a:ext>
            </a:extLst>
          </p:cNvPr>
          <p:cNvSpPr>
            <a:spLocks noGrp="1"/>
          </p:cNvSpPr>
          <p:nvPr>
            <p:ph type="sldNum" sz="quarter" idx="12"/>
          </p:nvPr>
        </p:nvSpPr>
        <p:spPr/>
        <p:txBody>
          <a:bodyPr/>
          <a:lstStyle/>
          <a:p>
            <a:fld id="{0924F727-E9BF-441C-92CA-E3CAC60CB2EE}" type="slidenum">
              <a:rPr lang="de-DE" smtClean="0"/>
              <a:t>‹Nr.›</a:t>
            </a:fld>
            <a:endParaRPr lang="de-DE"/>
          </a:p>
        </p:txBody>
      </p:sp>
      <p:sp>
        <p:nvSpPr>
          <p:cNvPr id="11" name="Textplatzhalter 10">
            <a:extLst>
              <a:ext uri="{FF2B5EF4-FFF2-40B4-BE49-F238E27FC236}">
                <a16:creationId xmlns:a16="http://schemas.microsoft.com/office/drawing/2014/main" id="{6CA62A42-4EA6-0D89-3088-6354A495EDBA}"/>
              </a:ext>
            </a:extLst>
          </p:cNvPr>
          <p:cNvSpPr>
            <a:spLocks noGrp="1"/>
          </p:cNvSpPr>
          <p:nvPr>
            <p:ph type="body" sz="quarter" idx="15" hasCustomPrompt="1"/>
          </p:nvPr>
        </p:nvSpPr>
        <p:spPr>
          <a:xfrm>
            <a:off x="11669880" y="135797"/>
            <a:ext cx="324000" cy="3852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a:defRPr/>
            </a:lvl1pPr>
          </a:lstStyle>
          <a:p>
            <a:pPr lvl="0"/>
            <a:r>
              <a:rPr lang="de-DE" dirty="0"/>
              <a:t> </a:t>
            </a:r>
          </a:p>
        </p:txBody>
      </p:sp>
    </p:spTree>
    <p:extLst>
      <p:ext uri="{BB962C8B-B14F-4D97-AF65-F5344CB8AC3E}">
        <p14:creationId xmlns:p14="http://schemas.microsoft.com/office/powerpoint/2010/main" val="2461514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Subline+Zwischen-Ü+Text+3-farbige Blöck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A608D-8351-04DD-23C4-44C2550392A9}"/>
              </a:ext>
            </a:extLst>
          </p:cNvPr>
          <p:cNvSpPr>
            <a:spLocks noGrp="1"/>
          </p:cNvSpPr>
          <p:nvPr>
            <p:ph type="title" hasCustomPrompt="1"/>
          </p:nvPr>
        </p:nvSpPr>
        <p:spPr>
          <a:xfrm>
            <a:off x="550863" y="575098"/>
            <a:ext cx="9576000" cy="427618"/>
          </a:xfrm>
        </p:spPr>
        <p:txBody>
          <a:bodyPr/>
          <a:lstStyle>
            <a:lvl1pPr>
              <a:defRPr/>
            </a:lvl1pPr>
          </a:lstStyle>
          <a:p>
            <a:r>
              <a:rPr lang="de-DE" dirty="0"/>
              <a:t>Headline - einzeilig</a:t>
            </a:r>
          </a:p>
        </p:txBody>
      </p:sp>
      <p:sp>
        <p:nvSpPr>
          <p:cNvPr id="3" name="Inhaltsplatzhalter 2">
            <a:extLst>
              <a:ext uri="{FF2B5EF4-FFF2-40B4-BE49-F238E27FC236}">
                <a16:creationId xmlns:a16="http://schemas.microsoft.com/office/drawing/2014/main" id="{CEE5E6E3-2174-0EA9-F6E8-C38B1E17DBF4}"/>
              </a:ext>
            </a:extLst>
          </p:cNvPr>
          <p:cNvSpPr>
            <a:spLocks noGrp="1"/>
          </p:cNvSpPr>
          <p:nvPr>
            <p:ph idx="1"/>
          </p:nvPr>
        </p:nvSpPr>
        <p:spPr>
          <a:xfrm>
            <a:off x="550862" y="1858515"/>
            <a:ext cx="9576000" cy="982770"/>
          </a:xfrm>
        </p:spPr>
        <p:txBody>
          <a:bodyPr/>
          <a:lstStyle>
            <a:lvl1pPr>
              <a:defRPr b="1"/>
            </a:lvl1pPr>
            <a:lvl2pPr marL="0" indent="0">
              <a:buFontTx/>
              <a:buNone/>
              <a:defRPr/>
            </a:lvl2pPr>
            <a:lvl3pPr marL="180000" indent="-180000">
              <a:spcBef>
                <a:spcPts val="0"/>
              </a:spcBef>
              <a:buClr>
                <a:schemeClr val="accent3"/>
              </a:buClr>
              <a:buFont typeface="Wingdings" panose="05000000000000000000" pitchFamily="2" charset="2"/>
              <a:buChar char="§"/>
              <a:defRPr/>
            </a:lvl3pPr>
          </a:lstStyle>
          <a:p>
            <a:pPr lvl="0"/>
            <a:r>
              <a:rPr lang="de-DE"/>
              <a:t>Mastertextformat bearbeiten</a:t>
            </a:r>
          </a:p>
          <a:p>
            <a:pPr lvl="1"/>
            <a:r>
              <a:rPr lang="de-DE"/>
              <a:t>Zweite Ebene</a:t>
            </a:r>
          </a:p>
          <a:p>
            <a:pPr lvl="2"/>
            <a:r>
              <a:rPr lang="de-DE"/>
              <a:t>Dritte Ebene</a:t>
            </a:r>
          </a:p>
        </p:txBody>
      </p:sp>
      <p:sp>
        <p:nvSpPr>
          <p:cNvPr id="6" name="Foliennummernplatzhalter 5">
            <a:extLst>
              <a:ext uri="{FF2B5EF4-FFF2-40B4-BE49-F238E27FC236}">
                <a16:creationId xmlns:a16="http://schemas.microsoft.com/office/drawing/2014/main" id="{90999A4E-A317-B699-BA7A-E2E559DBF4E0}"/>
              </a:ext>
            </a:extLst>
          </p:cNvPr>
          <p:cNvSpPr>
            <a:spLocks noGrp="1"/>
          </p:cNvSpPr>
          <p:nvPr>
            <p:ph type="sldNum" sz="quarter" idx="12"/>
          </p:nvPr>
        </p:nvSpPr>
        <p:spPr/>
        <p:txBody>
          <a:bodyPr/>
          <a:lstStyle/>
          <a:p>
            <a:fld id="{0924F727-E9BF-441C-92CA-E3CAC60CB2EE}" type="slidenum">
              <a:rPr lang="de-DE" smtClean="0"/>
              <a:t>‹Nr.›</a:t>
            </a:fld>
            <a:endParaRPr lang="de-DE"/>
          </a:p>
        </p:txBody>
      </p:sp>
      <p:sp>
        <p:nvSpPr>
          <p:cNvPr id="5" name="Textplatzhalter 4">
            <a:extLst>
              <a:ext uri="{FF2B5EF4-FFF2-40B4-BE49-F238E27FC236}">
                <a16:creationId xmlns:a16="http://schemas.microsoft.com/office/drawing/2014/main" id="{8D50C713-41D7-36D3-5E1E-44C4A323780D}"/>
              </a:ext>
            </a:extLst>
          </p:cNvPr>
          <p:cNvSpPr>
            <a:spLocks noGrp="1"/>
          </p:cNvSpPr>
          <p:nvPr>
            <p:ph type="body" sz="quarter" idx="13" hasCustomPrompt="1"/>
          </p:nvPr>
        </p:nvSpPr>
        <p:spPr>
          <a:xfrm>
            <a:off x="550862" y="1015708"/>
            <a:ext cx="9575999" cy="401007"/>
          </a:xfrm>
        </p:spPr>
        <p:txBody>
          <a:bodyPr/>
          <a:lstStyle>
            <a:lvl1pPr>
              <a:defRPr sz="2400"/>
            </a:lvl1pPr>
          </a:lstStyle>
          <a:p>
            <a:pPr lvl="0"/>
            <a:r>
              <a:rPr lang="de-DE" dirty="0" err="1"/>
              <a:t>Subline</a:t>
            </a:r>
            <a:endParaRPr lang="de-DE" dirty="0"/>
          </a:p>
        </p:txBody>
      </p:sp>
      <p:sp>
        <p:nvSpPr>
          <p:cNvPr id="8" name="Textplatzhalter 7">
            <a:extLst>
              <a:ext uri="{FF2B5EF4-FFF2-40B4-BE49-F238E27FC236}">
                <a16:creationId xmlns:a16="http://schemas.microsoft.com/office/drawing/2014/main" id="{42F8E670-3D70-06FF-5672-130638ADF1A8}"/>
              </a:ext>
            </a:extLst>
          </p:cNvPr>
          <p:cNvSpPr>
            <a:spLocks noGrp="1"/>
          </p:cNvSpPr>
          <p:nvPr>
            <p:ph type="body" sz="quarter" idx="14" hasCustomPrompt="1"/>
          </p:nvPr>
        </p:nvSpPr>
        <p:spPr>
          <a:xfrm>
            <a:off x="550862" y="3429000"/>
            <a:ext cx="3020056" cy="2176975"/>
          </a:xfrm>
          <a:solidFill>
            <a:schemeClr val="accent1"/>
          </a:solidFill>
        </p:spPr>
        <p:txBody>
          <a:bodyPr tIns="360000">
            <a:noAutofit/>
          </a:bodyPr>
          <a:lstStyle>
            <a:lvl1pPr algn="ctr">
              <a:defRPr b="1">
                <a:solidFill>
                  <a:schemeClr val="bg1"/>
                </a:solidFill>
              </a:defRPr>
            </a:lvl1pPr>
            <a:lvl2pPr marL="0" indent="0" algn="ctr">
              <a:buFontTx/>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e-DE" dirty="0"/>
              <a:t>Erste Ebene</a:t>
            </a:r>
          </a:p>
          <a:p>
            <a:pPr lvl="1"/>
            <a:r>
              <a:rPr lang="de-DE" dirty="0"/>
              <a:t>Zweite Ebene</a:t>
            </a:r>
          </a:p>
        </p:txBody>
      </p:sp>
      <p:sp>
        <p:nvSpPr>
          <p:cNvPr id="9" name="Textplatzhalter 7">
            <a:extLst>
              <a:ext uri="{FF2B5EF4-FFF2-40B4-BE49-F238E27FC236}">
                <a16:creationId xmlns:a16="http://schemas.microsoft.com/office/drawing/2014/main" id="{D24B4C8B-4079-5678-592A-C44A06765DDE}"/>
              </a:ext>
            </a:extLst>
          </p:cNvPr>
          <p:cNvSpPr>
            <a:spLocks noGrp="1"/>
          </p:cNvSpPr>
          <p:nvPr>
            <p:ph type="body" sz="quarter" idx="15" hasCustomPrompt="1"/>
          </p:nvPr>
        </p:nvSpPr>
        <p:spPr>
          <a:xfrm>
            <a:off x="3828834" y="3429000"/>
            <a:ext cx="3020056" cy="2176975"/>
          </a:xfrm>
          <a:solidFill>
            <a:schemeClr val="accent3"/>
          </a:solidFill>
        </p:spPr>
        <p:txBody>
          <a:bodyPr tIns="360000">
            <a:noAutofit/>
          </a:bodyPr>
          <a:lstStyle>
            <a:lvl1pPr algn="ctr">
              <a:defRPr b="1">
                <a:solidFill>
                  <a:schemeClr val="bg1"/>
                </a:solidFill>
              </a:defRPr>
            </a:lvl1pPr>
            <a:lvl2pPr marL="0" indent="0" algn="ctr">
              <a:buFontTx/>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e-DE" dirty="0"/>
              <a:t>Erste Ebene</a:t>
            </a:r>
          </a:p>
          <a:p>
            <a:pPr lvl="1"/>
            <a:r>
              <a:rPr lang="de-DE" dirty="0"/>
              <a:t>Zweite Ebene</a:t>
            </a:r>
          </a:p>
        </p:txBody>
      </p:sp>
      <p:sp>
        <p:nvSpPr>
          <p:cNvPr id="10" name="Textplatzhalter 7">
            <a:extLst>
              <a:ext uri="{FF2B5EF4-FFF2-40B4-BE49-F238E27FC236}">
                <a16:creationId xmlns:a16="http://schemas.microsoft.com/office/drawing/2014/main" id="{E487E09B-2322-25F5-EEBA-A03EC6E636C7}"/>
              </a:ext>
            </a:extLst>
          </p:cNvPr>
          <p:cNvSpPr>
            <a:spLocks noGrp="1"/>
          </p:cNvSpPr>
          <p:nvPr>
            <p:ph type="body" sz="quarter" idx="16" hasCustomPrompt="1"/>
          </p:nvPr>
        </p:nvSpPr>
        <p:spPr>
          <a:xfrm>
            <a:off x="7106806" y="3429000"/>
            <a:ext cx="3020056" cy="2176975"/>
          </a:xfrm>
          <a:solidFill>
            <a:schemeClr val="accent4"/>
          </a:solidFill>
        </p:spPr>
        <p:txBody>
          <a:bodyPr tIns="360000">
            <a:noAutofit/>
          </a:bodyPr>
          <a:lstStyle>
            <a:lvl1pPr algn="ctr">
              <a:defRPr b="1">
                <a:solidFill>
                  <a:schemeClr val="bg1"/>
                </a:solidFill>
              </a:defRPr>
            </a:lvl1pPr>
            <a:lvl2pPr marL="0" indent="0" algn="ctr">
              <a:buFontTx/>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e-DE" dirty="0"/>
              <a:t>Erste Ebene</a:t>
            </a:r>
          </a:p>
          <a:p>
            <a:pPr lvl="1"/>
            <a:r>
              <a:rPr lang="de-DE" dirty="0"/>
              <a:t>Zweite Ebene</a:t>
            </a:r>
          </a:p>
        </p:txBody>
      </p:sp>
    </p:spTree>
    <p:extLst>
      <p:ext uri="{BB962C8B-B14F-4D97-AF65-F5344CB8AC3E}">
        <p14:creationId xmlns:p14="http://schemas.microsoft.com/office/powerpoint/2010/main" val="176050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Subline+Zwischen-Ü+Text+hellgraue Blöcke für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A608D-8351-04DD-23C4-44C2550392A9}"/>
              </a:ext>
            </a:extLst>
          </p:cNvPr>
          <p:cNvSpPr>
            <a:spLocks noGrp="1"/>
          </p:cNvSpPr>
          <p:nvPr>
            <p:ph type="title" hasCustomPrompt="1"/>
          </p:nvPr>
        </p:nvSpPr>
        <p:spPr>
          <a:xfrm>
            <a:off x="550863" y="575098"/>
            <a:ext cx="9576000" cy="427618"/>
          </a:xfrm>
        </p:spPr>
        <p:txBody>
          <a:bodyPr/>
          <a:lstStyle>
            <a:lvl1pPr>
              <a:defRPr/>
            </a:lvl1pPr>
          </a:lstStyle>
          <a:p>
            <a:r>
              <a:rPr lang="de-DE" dirty="0"/>
              <a:t>Headline - einzeilig</a:t>
            </a:r>
          </a:p>
        </p:txBody>
      </p:sp>
      <p:sp>
        <p:nvSpPr>
          <p:cNvPr id="3" name="Inhaltsplatzhalter 2">
            <a:extLst>
              <a:ext uri="{FF2B5EF4-FFF2-40B4-BE49-F238E27FC236}">
                <a16:creationId xmlns:a16="http://schemas.microsoft.com/office/drawing/2014/main" id="{CEE5E6E3-2174-0EA9-F6E8-C38B1E17DBF4}"/>
              </a:ext>
            </a:extLst>
          </p:cNvPr>
          <p:cNvSpPr>
            <a:spLocks noGrp="1"/>
          </p:cNvSpPr>
          <p:nvPr>
            <p:ph idx="1"/>
          </p:nvPr>
        </p:nvSpPr>
        <p:spPr>
          <a:xfrm>
            <a:off x="550862" y="1858515"/>
            <a:ext cx="9576000" cy="982770"/>
          </a:xfrm>
        </p:spPr>
        <p:txBody>
          <a:bodyPr/>
          <a:lstStyle>
            <a:lvl1pPr>
              <a:defRPr b="1"/>
            </a:lvl1pPr>
            <a:lvl2pPr marL="0" indent="0">
              <a:buFontTx/>
              <a:buNone/>
              <a:defRPr/>
            </a:lvl2pPr>
            <a:lvl3pPr marL="180000" indent="-180000">
              <a:spcBef>
                <a:spcPts val="0"/>
              </a:spcBef>
              <a:buClr>
                <a:schemeClr val="accent3"/>
              </a:buClr>
              <a:buFont typeface="Wingdings" panose="05000000000000000000" pitchFamily="2" charset="2"/>
              <a:buChar char="§"/>
              <a:defRPr/>
            </a:lvl3pPr>
          </a:lstStyle>
          <a:p>
            <a:pPr lvl="0"/>
            <a:r>
              <a:rPr lang="de-DE"/>
              <a:t>Mastertextformat bearbeiten</a:t>
            </a:r>
          </a:p>
          <a:p>
            <a:pPr lvl="1"/>
            <a:r>
              <a:rPr lang="de-DE"/>
              <a:t>Zweite Ebene</a:t>
            </a:r>
          </a:p>
          <a:p>
            <a:pPr lvl="2"/>
            <a:r>
              <a:rPr lang="de-DE"/>
              <a:t>Dritte Ebene</a:t>
            </a:r>
          </a:p>
        </p:txBody>
      </p:sp>
      <p:sp>
        <p:nvSpPr>
          <p:cNvPr id="6" name="Foliennummernplatzhalter 5">
            <a:extLst>
              <a:ext uri="{FF2B5EF4-FFF2-40B4-BE49-F238E27FC236}">
                <a16:creationId xmlns:a16="http://schemas.microsoft.com/office/drawing/2014/main" id="{90999A4E-A317-B699-BA7A-E2E559DBF4E0}"/>
              </a:ext>
            </a:extLst>
          </p:cNvPr>
          <p:cNvSpPr>
            <a:spLocks noGrp="1"/>
          </p:cNvSpPr>
          <p:nvPr>
            <p:ph type="sldNum" sz="quarter" idx="12"/>
          </p:nvPr>
        </p:nvSpPr>
        <p:spPr/>
        <p:txBody>
          <a:bodyPr/>
          <a:lstStyle/>
          <a:p>
            <a:fld id="{0924F727-E9BF-441C-92CA-E3CAC60CB2EE}" type="slidenum">
              <a:rPr lang="de-DE" smtClean="0"/>
              <a:t>‹Nr.›</a:t>
            </a:fld>
            <a:endParaRPr lang="de-DE"/>
          </a:p>
        </p:txBody>
      </p:sp>
      <p:sp>
        <p:nvSpPr>
          <p:cNvPr id="5" name="Textplatzhalter 4">
            <a:extLst>
              <a:ext uri="{FF2B5EF4-FFF2-40B4-BE49-F238E27FC236}">
                <a16:creationId xmlns:a16="http://schemas.microsoft.com/office/drawing/2014/main" id="{8D50C713-41D7-36D3-5E1E-44C4A323780D}"/>
              </a:ext>
            </a:extLst>
          </p:cNvPr>
          <p:cNvSpPr>
            <a:spLocks noGrp="1"/>
          </p:cNvSpPr>
          <p:nvPr>
            <p:ph type="body" sz="quarter" idx="13" hasCustomPrompt="1"/>
          </p:nvPr>
        </p:nvSpPr>
        <p:spPr>
          <a:xfrm>
            <a:off x="550862" y="1015708"/>
            <a:ext cx="9575999" cy="401007"/>
          </a:xfrm>
        </p:spPr>
        <p:txBody>
          <a:bodyPr/>
          <a:lstStyle>
            <a:lvl1pPr>
              <a:defRPr sz="2400"/>
            </a:lvl1pPr>
          </a:lstStyle>
          <a:p>
            <a:pPr lvl="0"/>
            <a:r>
              <a:rPr lang="de-DE" dirty="0" err="1"/>
              <a:t>Subline</a:t>
            </a:r>
            <a:endParaRPr lang="de-DE" dirty="0"/>
          </a:p>
        </p:txBody>
      </p:sp>
      <p:sp>
        <p:nvSpPr>
          <p:cNvPr id="8" name="Textplatzhalter 7">
            <a:extLst>
              <a:ext uri="{FF2B5EF4-FFF2-40B4-BE49-F238E27FC236}">
                <a16:creationId xmlns:a16="http://schemas.microsoft.com/office/drawing/2014/main" id="{42F8E670-3D70-06FF-5672-130638ADF1A8}"/>
              </a:ext>
            </a:extLst>
          </p:cNvPr>
          <p:cNvSpPr>
            <a:spLocks noGrp="1"/>
          </p:cNvSpPr>
          <p:nvPr>
            <p:ph type="body" sz="quarter" idx="14" hasCustomPrompt="1"/>
          </p:nvPr>
        </p:nvSpPr>
        <p:spPr>
          <a:xfrm>
            <a:off x="550862" y="3429000"/>
            <a:ext cx="3020056" cy="2892425"/>
          </a:xfrm>
          <a:solidFill>
            <a:schemeClr val="accent6">
              <a:lumMod val="20000"/>
              <a:lumOff val="80000"/>
            </a:schemeClr>
          </a:solidFill>
        </p:spPr>
        <p:txBody>
          <a:bodyPr tIns="1260000">
            <a:noAutofit/>
          </a:bodyPr>
          <a:lstStyle>
            <a:lvl1pPr algn="ctr">
              <a:defRPr b="1">
                <a:solidFill>
                  <a:schemeClr val="tx1"/>
                </a:solidFill>
              </a:defRPr>
            </a:lvl1pPr>
            <a:lvl2pPr marL="0" indent="0" algn="ctr">
              <a:buFontTx/>
              <a:buNone/>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e-DE" dirty="0"/>
              <a:t>Erste Ebene</a:t>
            </a:r>
          </a:p>
          <a:p>
            <a:pPr lvl="1"/>
            <a:r>
              <a:rPr lang="de-DE" dirty="0"/>
              <a:t>Zweite Ebene</a:t>
            </a:r>
          </a:p>
        </p:txBody>
      </p:sp>
      <p:sp>
        <p:nvSpPr>
          <p:cNvPr id="9" name="Textplatzhalter 7">
            <a:extLst>
              <a:ext uri="{FF2B5EF4-FFF2-40B4-BE49-F238E27FC236}">
                <a16:creationId xmlns:a16="http://schemas.microsoft.com/office/drawing/2014/main" id="{D24B4C8B-4079-5678-592A-C44A06765DDE}"/>
              </a:ext>
            </a:extLst>
          </p:cNvPr>
          <p:cNvSpPr>
            <a:spLocks noGrp="1"/>
          </p:cNvSpPr>
          <p:nvPr>
            <p:ph type="body" sz="quarter" idx="15" hasCustomPrompt="1"/>
          </p:nvPr>
        </p:nvSpPr>
        <p:spPr>
          <a:xfrm>
            <a:off x="3828834" y="3429000"/>
            <a:ext cx="3020056" cy="2892425"/>
          </a:xfrm>
          <a:solidFill>
            <a:schemeClr val="accent6">
              <a:lumMod val="20000"/>
              <a:lumOff val="80000"/>
            </a:schemeClr>
          </a:solidFill>
        </p:spPr>
        <p:txBody>
          <a:bodyPr tIns="1260000">
            <a:noAutofit/>
          </a:bodyPr>
          <a:lstStyle>
            <a:lvl1pPr algn="ctr">
              <a:defRPr b="1">
                <a:solidFill>
                  <a:schemeClr val="tx1"/>
                </a:solidFill>
              </a:defRPr>
            </a:lvl1pPr>
            <a:lvl2pPr marL="0" indent="0" algn="ctr">
              <a:buFontTx/>
              <a:buNone/>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e-DE" dirty="0"/>
              <a:t>Erste Ebene</a:t>
            </a:r>
          </a:p>
          <a:p>
            <a:pPr lvl="1"/>
            <a:r>
              <a:rPr lang="de-DE" dirty="0"/>
              <a:t>Zweite Ebene</a:t>
            </a:r>
          </a:p>
        </p:txBody>
      </p:sp>
      <p:sp>
        <p:nvSpPr>
          <p:cNvPr id="10" name="Textplatzhalter 7">
            <a:extLst>
              <a:ext uri="{FF2B5EF4-FFF2-40B4-BE49-F238E27FC236}">
                <a16:creationId xmlns:a16="http://schemas.microsoft.com/office/drawing/2014/main" id="{E487E09B-2322-25F5-EEBA-A03EC6E636C7}"/>
              </a:ext>
            </a:extLst>
          </p:cNvPr>
          <p:cNvSpPr>
            <a:spLocks noGrp="1"/>
          </p:cNvSpPr>
          <p:nvPr>
            <p:ph type="body" sz="quarter" idx="16" hasCustomPrompt="1"/>
          </p:nvPr>
        </p:nvSpPr>
        <p:spPr>
          <a:xfrm>
            <a:off x="7106806" y="3429000"/>
            <a:ext cx="3020056" cy="2892425"/>
          </a:xfrm>
          <a:solidFill>
            <a:schemeClr val="accent6">
              <a:lumMod val="20000"/>
              <a:lumOff val="80000"/>
            </a:schemeClr>
          </a:solidFill>
        </p:spPr>
        <p:txBody>
          <a:bodyPr tIns="1260000">
            <a:noAutofit/>
          </a:bodyPr>
          <a:lstStyle>
            <a:lvl1pPr algn="ctr">
              <a:defRPr b="1">
                <a:solidFill>
                  <a:schemeClr val="tx1"/>
                </a:solidFill>
              </a:defRPr>
            </a:lvl1pPr>
            <a:lvl2pPr marL="0" indent="0" algn="ctr">
              <a:buFontTx/>
              <a:buNone/>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e-DE" dirty="0"/>
              <a:t>Erste Ebene</a:t>
            </a:r>
          </a:p>
          <a:p>
            <a:pPr lvl="1"/>
            <a:r>
              <a:rPr lang="de-DE" dirty="0"/>
              <a:t>Zweite Ebene</a:t>
            </a:r>
          </a:p>
        </p:txBody>
      </p:sp>
    </p:spTree>
    <p:extLst>
      <p:ext uri="{BB962C8B-B14F-4D97-AF65-F5344CB8AC3E}">
        <p14:creationId xmlns:p14="http://schemas.microsoft.com/office/powerpoint/2010/main" val="1279230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Subline+Zwischen-Ü+Text+blaue Blöcke für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A608D-8351-04DD-23C4-44C2550392A9}"/>
              </a:ext>
            </a:extLst>
          </p:cNvPr>
          <p:cNvSpPr>
            <a:spLocks noGrp="1"/>
          </p:cNvSpPr>
          <p:nvPr>
            <p:ph type="title" hasCustomPrompt="1"/>
          </p:nvPr>
        </p:nvSpPr>
        <p:spPr>
          <a:xfrm>
            <a:off x="550863" y="575098"/>
            <a:ext cx="9576000" cy="427618"/>
          </a:xfrm>
        </p:spPr>
        <p:txBody>
          <a:bodyPr/>
          <a:lstStyle>
            <a:lvl1pPr>
              <a:defRPr/>
            </a:lvl1pPr>
          </a:lstStyle>
          <a:p>
            <a:r>
              <a:rPr lang="de-DE" dirty="0"/>
              <a:t>Headline - einzeilig</a:t>
            </a:r>
          </a:p>
        </p:txBody>
      </p:sp>
      <p:sp>
        <p:nvSpPr>
          <p:cNvPr id="3" name="Inhaltsplatzhalter 2">
            <a:extLst>
              <a:ext uri="{FF2B5EF4-FFF2-40B4-BE49-F238E27FC236}">
                <a16:creationId xmlns:a16="http://schemas.microsoft.com/office/drawing/2014/main" id="{CEE5E6E3-2174-0EA9-F6E8-C38B1E17DBF4}"/>
              </a:ext>
            </a:extLst>
          </p:cNvPr>
          <p:cNvSpPr>
            <a:spLocks noGrp="1"/>
          </p:cNvSpPr>
          <p:nvPr>
            <p:ph idx="1"/>
          </p:nvPr>
        </p:nvSpPr>
        <p:spPr>
          <a:xfrm>
            <a:off x="550862" y="1858515"/>
            <a:ext cx="9576000" cy="982770"/>
          </a:xfrm>
        </p:spPr>
        <p:txBody>
          <a:bodyPr/>
          <a:lstStyle>
            <a:lvl1pPr>
              <a:defRPr b="1"/>
            </a:lvl1pPr>
            <a:lvl2pPr marL="0" indent="0">
              <a:buFontTx/>
              <a:buNone/>
              <a:defRPr/>
            </a:lvl2pPr>
            <a:lvl3pPr marL="180000" indent="-180000">
              <a:spcBef>
                <a:spcPts val="0"/>
              </a:spcBef>
              <a:buClr>
                <a:schemeClr val="accent3"/>
              </a:buClr>
              <a:buFont typeface="Wingdings" panose="05000000000000000000" pitchFamily="2" charset="2"/>
              <a:buChar char="§"/>
              <a:defRPr/>
            </a:lvl3pPr>
          </a:lstStyle>
          <a:p>
            <a:pPr lvl="0"/>
            <a:r>
              <a:rPr lang="de-DE"/>
              <a:t>Mastertextformat bearbeiten</a:t>
            </a:r>
          </a:p>
          <a:p>
            <a:pPr lvl="1"/>
            <a:r>
              <a:rPr lang="de-DE"/>
              <a:t>Zweite Ebene</a:t>
            </a:r>
          </a:p>
          <a:p>
            <a:pPr lvl="2"/>
            <a:r>
              <a:rPr lang="de-DE"/>
              <a:t>Dritte Ebene</a:t>
            </a:r>
          </a:p>
        </p:txBody>
      </p:sp>
      <p:sp>
        <p:nvSpPr>
          <p:cNvPr id="6" name="Foliennummernplatzhalter 5">
            <a:extLst>
              <a:ext uri="{FF2B5EF4-FFF2-40B4-BE49-F238E27FC236}">
                <a16:creationId xmlns:a16="http://schemas.microsoft.com/office/drawing/2014/main" id="{90999A4E-A317-B699-BA7A-E2E559DBF4E0}"/>
              </a:ext>
            </a:extLst>
          </p:cNvPr>
          <p:cNvSpPr>
            <a:spLocks noGrp="1"/>
          </p:cNvSpPr>
          <p:nvPr>
            <p:ph type="sldNum" sz="quarter" idx="12"/>
          </p:nvPr>
        </p:nvSpPr>
        <p:spPr/>
        <p:txBody>
          <a:bodyPr/>
          <a:lstStyle/>
          <a:p>
            <a:fld id="{0924F727-E9BF-441C-92CA-E3CAC60CB2EE}" type="slidenum">
              <a:rPr lang="de-DE" smtClean="0"/>
              <a:t>‹Nr.›</a:t>
            </a:fld>
            <a:endParaRPr lang="de-DE"/>
          </a:p>
        </p:txBody>
      </p:sp>
      <p:sp>
        <p:nvSpPr>
          <p:cNvPr id="5" name="Textplatzhalter 4">
            <a:extLst>
              <a:ext uri="{FF2B5EF4-FFF2-40B4-BE49-F238E27FC236}">
                <a16:creationId xmlns:a16="http://schemas.microsoft.com/office/drawing/2014/main" id="{8D50C713-41D7-36D3-5E1E-44C4A323780D}"/>
              </a:ext>
            </a:extLst>
          </p:cNvPr>
          <p:cNvSpPr>
            <a:spLocks noGrp="1"/>
          </p:cNvSpPr>
          <p:nvPr>
            <p:ph type="body" sz="quarter" idx="13" hasCustomPrompt="1"/>
          </p:nvPr>
        </p:nvSpPr>
        <p:spPr>
          <a:xfrm>
            <a:off x="550862" y="1015708"/>
            <a:ext cx="9575999" cy="401007"/>
          </a:xfrm>
        </p:spPr>
        <p:txBody>
          <a:bodyPr/>
          <a:lstStyle>
            <a:lvl1pPr>
              <a:defRPr sz="2400"/>
            </a:lvl1pPr>
          </a:lstStyle>
          <a:p>
            <a:pPr lvl="0"/>
            <a:r>
              <a:rPr lang="de-DE" dirty="0" err="1"/>
              <a:t>Subline</a:t>
            </a:r>
            <a:endParaRPr lang="de-DE" dirty="0"/>
          </a:p>
        </p:txBody>
      </p:sp>
      <p:sp>
        <p:nvSpPr>
          <p:cNvPr id="8" name="Textplatzhalter 7">
            <a:extLst>
              <a:ext uri="{FF2B5EF4-FFF2-40B4-BE49-F238E27FC236}">
                <a16:creationId xmlns:a16="http://schemas.microsoft.com/office/drawing/2014/main" id="{42F8E670-3D70-06FF-5672-130638ADF1A8}"/>
              </a:ext>
            </a:extLst>
          </p:cNvPr>
          <p:cNvSpPr>
            <a:spLocks noGrp="1"/>
          </p:cNvSpPr>
          <p:nvPr>
            <p:ph type="body" sz="quarter" idx="14" hasCustomPrompt="1"/>
          </p:nvPr>
        </p:nvSpPr>
        <p:spPr>
          <a:xfrm>
            <a:off x="550862" y="3429000"/>
            <a:ext cx="3020056" cy="2892425"/>
          </a:xfrm>
          <a:solidFill>
            <a:schemeClr val="accent3"/>
          </a:solidFill>
        </p:spPr>
        <p:txBody>
          <a:bodyPr tIns="1260000">
            <a:noAutofit/>
          </a:bodyPr>
          <a:lstStyle>
            <a:lvl1pPr algn="ctr">
              <a:defRPr b="1">
                <a:solidFill>
                  <a:schemeClr val="bg1"/>
                </a:solidFill>
              </a:defRPr>
            </a:lvl1pPr>
            <a:lvl2pPr marL="0" indent="0" algn="ctr">
              <a:buFontTx/>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e-DE" dirty="0"/>
              <a:t>Erste Ebene</a:t>
            </a:r>
          </a:p>
          <a:p>
            <a:pPr lvl="1"/>
            <a:r>
              <a:rPr lang="de-DE" dirty="0"/>
              <a:t>Zweite Ebene</a:t>
            </a:r>
          </a:p>
        </p:txBody>
      </p:sp>
      <p:sp>
        <p:nvSpPr>
          <p:cNvPr id="9" name="Textplatzhalter 7">
            <a:extLst>
              <a:ext uri="{FF2B5EF4-FFF2-40B4-BE49-F238E27FC236}">
                <a16:creationId xmlns:a16="http://schemas.microsoft.com/office/drawing/2014/main" id="{D24B4C8B-4079-5678-592A-C44A06765DDE}"/>
              </a:ext>
            </a:extLst>
          </p:cNvPr>
          <p:cNvSpPr>
            <a:spLocks noGrp="1"/>
          </p:cNvSpPr>
          <p:nvPr>
            <p:ph type="body" sz="quarter" idx="15" hasCustomPrompt="1"/>
          </p:nvPr>
        </p:nvSpPr>
        <p:spPr>
          <a:xfrm>
            <a:off x="3828834" y="3429000"/>
            <a:ext cx="3020056" cy="2892425"/>
          </a:xfrm>
          <a:solidFill>
            <a:schemeClr val="accent3"/>
          </a:solidFill>
        </p:spPr>
        <p:txBody>
          <a:bodyPr tIns="1260000">
            <a:noAutofit/>
          </a:bodyPr>
          <a:lstStyle>
            <a:lvl1pPr algn="ctr">
              <a:defRPr b="1">
                <a:solidFill>
                  <a:schemeClr val="bg1"/>
                </a:solidFill>
              </a:defRPr>
            </a:lvl1pPr>
            <a:lvl2pPr marL="0" indent="0" algn="ctr">
              <a:buFontTx/>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e-DE" dirty="0"/>
              <a:t>Erste Ebene</a:t>
            </a:r>
          </a:p>
          <a:p>
            <a:pPr lvl="1"/>
            <a:r>
              <a:rPr lang="de-DE" dirty="0"/>
              <a:t>Zweite Ebene</a:t>
            </a:r>
          </a:p>
        </p:txBody>
      </p:sp>
      <p:sp>
        <p:nvSpPr>
          <p:cNvPr id="10" name="Textplatzhalter 7">
            <a:extLst>
              <a:ext uri="{FF2B5EF4-FFF2-40B4-BE49-F238E27FC236}">
                <a16:creationId xmlns:a16="http://schemas.microsoft.com/office/drawing/2014/main" id="{E487E09B-2322-25F5-EEBA-A03EC6E636C7}"/>
              </a:ext>
            </a:extLst>
          </p:cNvPr>
          <p:cNvSpPr>
            <a:spLocks noGrp="1"/>
          </p:cNvSpPr>
          <p:nvPr>
            <p:ph type="body" sz="quarter" idx="16" hasCustomPrompt="1"/>
          </p:nvPr>
        </p:nvSpPr>
        <p:spPr>
          <a:xfrm>
            <a:off x="7106806" y="3429000"/>
            <a:ext cx="3020056" cy="2892425"/>
          </a:xfrm>
          <a:solidFill>
            <a:schemeClr val="accent3"/>
          </a:solidFill>
        </p:spPr>
        <p:txBody>
          <a:bodyPr tIns="1260000">
            <a:noAutofit/>
          </a:bodyPr>
          <a:lstStyle>
            <a:lvl1pPr algn="ctr">
              <a:defRPr b="1">
                <a:solidFill>
                  <a:schemeClr val="bg1"/>
                </a:solidFill>
              </a:defRPr>
            </a:lvl1pPr>
            <a:lvl2pPr marL="0" indent="0" algn="ctr">
              <a:buFontTx/>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e-DE" dirty="0"/>
              <a:t>Erste Ebene</a:t>
            </a:r>
          </a:p>
          <a:p>
            <a:pPr lvl="1"/>
            <a:r>
              <a:rPr lang="de-DE" dirty="0"/>
              <a:t>Zweite Ebene</a:t>
            </a:r>
          </a:p>
        </p:txBody>
      </p:sp>
    </p:spTree>
    <p:extLst>
      <p:ext uri="{BB962C8B-B14F-4D97-AF65-F5344CB8AC3E}">
        <p14:creationId xmlns:p14="http://schemas.microsoft.com/office/powerpoint/2010/main" val="413103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 Bild 2">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47F82FF9-F158-6B8E-3BFE-95C2794FB9A1}"/>
              </a:ext>
            </a:extLst>
          </p:cNvPr>
          <p:cNvSpPr/>
          <p:nvPr userDrawn="1"/>
        </p:nvSpPr>
        <p:spPr>
          <a:xfrm>
            <a:off x="3236913" y="-6577"/>
            <a:ext cx="8955087" cy="6864578"/>
          </a:xfrm>
          <a:custGeom>
            <a:avLst/>
            <a:gdLst>
              <a:gd name="connsiteX0" fmla="*/ 0 w 8955087"/>
              <a:gd name="connsiteY0" fmla="*/ 0 h 6858000"/>
              <a:gd name="connsiteX1" fmla="*/ 8955087 w 8955087"/>
              <a:gd name="connsiteY1" fmla="*/ 0 h 6858000"/>
              <a:gd name="connsiteX2" fmla="*/ 8955087 w 8955087"/>
              <a:gd name="connsiteY2" fmla="*/ 6858000 h 6858000"/>
              <a:gd name="connsiteX3" fmla="*/ 0 w 8955087"/>
              <a:gd name="connsiteY3" fmla="*/ 6858000 h 6858000"/>
              <a:gd name="connsiteX4" fmla="*/ 0 w 8955087"/>
              <a:gd name="connsiteY4" fmla="*/ 0 h 6858000"/>
              <a:gd name="connsiteX0" fmla="*/ 2078780 w 8955087"/>
              <a:gd name="connsiteY0" fmla="*/ 0 h 6864578"/>
              <a:gd name="connsiteX1" fmla="*/ 8955087 w 8955087"/>
              <a:gd name="connsiteY1" fmla="*/ 6578 h 6864578"/>
              <a:gd name="connsiteX2" fmla="*/ 8955087 w 8955087"/>
              <a:gd name="connsiteY2" fmla="*/ 6864578 h 6864578"/>
              <a:gd name="connsiteX3" fmla="*/ 0 w 8955087"/>
              <a:gd name="connsiteY3" fmla="*/ 6864578 h 6864578"/>
              <a:gd name="connsiteX4" fmla="*/ 2078780 w 8955087"/>
              <a:gd name="connsiteY4" fmla="*/ 0 h 686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5087" h="6864578">
                <a:moveTo>
                  <a:pt x="2078780" y="0"/>
                </a:moveTo>
                <a:lnTo>
                  <a:pt x="8955087" y="6578"/>
                </a:lnTo>
                <a:lnTo>
                  <a:pt x="8955087" y="6864578"/>
                </a:lnTo>
                <a:lnTo>
                  <a:pt x="0" y="6864578"/>
                </a:lnTo>
                <a:lnTo>
                  <a:pt x="2078780" y="0"/>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50B57063-6B11-A320-7211-A1F7DD9C97C1}"/>
              </a:ext>
            </a:extLst>
          </p:cNvPr>
          <p:cNvSpPr/>
          <p:nvPr userDrawn="1"/>
        </p:nvSpPr>
        <p:spPr>
          <a:xfrm>
            <a:off x="0" y="1903833"/>
            <a:ext cx="7819200" cy="3373200"/>
          </a:xfrm>
          <a:custGeom>
            <a:avLst/>
            <a:gdLst>
              <a:gd name="connsiteX0" fmla="*/ 0 w 7819200"/>
              <a:gd name="connsiteY0" fmla="*/ 0 h 3373200"/>
              <a:gd name="connsiteX1" fmla="*/ 7819200 w 7819200"/>
              <a:gd name="connsiteY1" fmla="*/ 0 h 3373200"/>
              <a:gd name="connsiteX2" fmla="*/ 7819200 w 7819200"/>
              <a:gd name="connsiteY2" fmla="*/ 3373200 h 3373200"/>
              <a:gd name="connsiteX3" fmla="*/ 0 w 7819200"/>
              <a:gd name="connsiteY3" fmla="*/ 3373200 h 3373200"/>
              <a:gd name="connsiteX4" fmla="*/ 0 w 7819200"/>
              <a:gd name="connsiteY4" fmla="*/ 0 h 3373200"/>
              <a:gd name="connsiteX0" fmla="*/ 0 w 7819200"/>
              <a:gd name="connsiteY0" fmla="*/ 0 h 3379779"/>
              <a:gd name="connsiteX1" fmla="*/ 7819200 w 7819200"/>
              <a:gd name="connsiteY1" fmla="*/ 0 h 3379779"/>
              <a:gd name="connsiteX2" fmla="*/ 6589036 w 7819200"/>
              <a:gd name="connsiteY2" fmla="*/ 3379779 h 3379779"/>
              <a:gd name="connsiteX3" fmla="*/ 0 w 7819200"/>
              <a:gd name="connsiteY3" fmla="*/ 3373200 h 3379779"/>
              <a:gd name="connsiteX4" fmla="*/ 0 w 7819200"/>
              <a:gd name="connsiteY4" fmla="*/ 0 h 3379779"/>
              <a:gd name="connsiteX0" fmla="*/ 0 w 7819200"/>
              <a:gd name="connsiteY0" fmla="*/ 0 h 3379779"/>
              <a:gd name="connsiteX1" fmla="*/ 7819200 w 7819200"/>
              <a:gd name="connsiteY1" fmla="*/ 0 h 3379779"/>
              <a:gd name="connsiteX2" fmla="*/ 6806124 w 7819200"/>
              <a:gd name="connsiteY2" fmla="*/ 3379779 h 3379779"/>
              <a:gd name="connsiteX3" fmla="*/ 0 w 7819200"/>
              <a:gd name="connsiteY3" fmla="*/ 3373200 h 3379779"/>
              <a:gd name="connsiteX4" fmla="*/ 0 w 7819200"/>
              <a:gd name="connsiteY4" fmla="*/ 0 h 337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9200" h="3379779">
                <a:moveTo>
                  <a:pt x="0" y="0"/>
                </a:moveTo>
                <a:lnTo>
                  <a:pt x="7819200" y="0"/>
                </a:lnTo>
                <a:lnTo>
                  <a:pt x="6806124" y="3379779"/>
                </a:lnTo>
                <a:lnTo>
                  <a:pt x="0" y="3373200"/>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AB9DB9D-C450-06F7-0448-043B4DD71B28}"/>
              </a:ext>
            </a:extLst>
          </p:cNvPr>
          <p:cNvSpPr>
            <a:spLocks noGrp="1"/>
          </p:cNvSpPr>
          <p:nvPr>
            <p:ph type="ctrTitle" hasCustomPrompt="1"/>
          </p:nvPr>
        </p:nvSpPr>
        <p:spPr>
          <a:xfrm>
            <a:off x="550863" y="3319725"/>
            <a:ext cx="6080182" cy="534505"/>
          </a:xfrm>
        </p:spPr>
        <p:txBody>
          <a:bodyPr anchor="b"/>
          <a:lstStyle>
            <a:lvl1pPr algn="l">
              <a:lnSpc>
                <a:spcPct val="85000"/>
              </a:lnSpc>
              <a:defRPr sz="4000">
                <a:solidFill>
                  <a:schemeClr val="bg1"/>
                </a:solidFill>
              </a:defRPr>
            </a:lvl1pPr>
          </a:lstStyle>
          <a:p>
            <a:r>
              <a:rPr lang="de-DE" dirty="0"/>
              <a:t>Titel</a:t>
            </a:r>
          </a:p>
        </p:txBody>
      </p:sp>
      <p:sp>
        <p:nvSpPr>
          <p:cNvPr id="3" name="Untertitel 2">
            <a:extLst>
              <a:ext uri="{FF2B5EF4-FFF2-40B4-BE49-F238E27FC236}">
                <a16:creationId xmlns:a16="http://schemas.microsoft.com/office/drawing/2014/main" id="{5D828E37-4EEE-047C-E76E-B875A68F6145}"/>
              </a:ext>
            </a:extLst>
          </p:cNvPr>
          <p:cNvSpPr>
            <a:spLocks noGrp="1"/>
          </p:cNvSpPr>
          <p:nvPr>
            <p:ph type="subTitle" idx="1" hasCustomPrompt="1"/>
          </p:nvPr>
        </p:nvSpPr>
        <p:spPr>
          <a:xfrm>
            <a:off x="550863" y="3970432"/>
            <a:ext cx="6080182" cy="350865"/>
          </a:xfrm>
        </p:spPr>
        <p:txBody>
          <a:bodyPr/>
          <a:lstStyle>
            <a:lvl1pPr marL="0" indent="0" algn="l">
              <a:lnSpc>
                <a:spcPct val="95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Subtitel</a:t>
            </a:r>
            <a:endParaRPr lang="de-DE" dirty="0"/>
          </a:p>
        </p:txBody>
      </p:sp>
      <p:pic>
        <p:nvPicPr>
          <p:cNvPr id="7" name="Grafik 6">
            <a:extLst>
              <a:ext uri="{FF2B5EF4-FFF2-40B4-BE49-F238E27FC236}">
                <a16:creationId xmlns:a16="http://schemas.microsoft.com/office/drawing/2014/main" id="{0754E619-6FBA-AF99-76D9-F4C71E9198C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424343"/>
            <a:ext cx="3734553" cy="660846"/>
          </a:xfrm>
          <a:prstGeom prst="rect">
            <a:avLst/>
          </a:prstGeom>
        </p:spPr>
      </p:pic>
      <p:sp>
        <p:nvSpPr>
          <p:cNvPr id="6" name="Textplatzhalter 35">
            <a:extLst>
              <a:ext uri="{FF2B5EF4-FFF2-40B4-BE49-F238E27FC236}">
                <a16:creationId xmlns:a16="http://schemas.microsoft.com/office/drawing/2014/main" id="{EF58811A-9231-3C64-C3EB-7AFEA0E60813}"/>
              </a:ext>
            </a:extLst>
          </p:cNvPr>
          <p:cNvSpPr>
            <a:spLocks noGrp="1"/>
          </p:cNvSpPr>
          <p:nvPr>
            <p:ph type="body" sz="quarter" idx="11" hasCustomPrompt="1"/>
          </p:nvPr>
        </p:nvSpPr>
        <p:spPr>
          <a:xfrm>
            <a:off x="550863" y="5694691"/>
            <a:ext cx="2686050" cy="267446"/>
          </a:xfrm>
        </p:spPr>
        <p:txBody>
          <a:bodyPr anchor="b"/>
          <a:lstStyle>
            <a:lvl1pPr>
              <a:spcAft>
                <a:spcPts val="0"/>
              </a:spcAft>
              <a:defRPr/>
            </a:lvl1pPr>
          </a:lstStyle>
          <a:p>
            <a:pPr lvl="0"/>
            <a:r>
              <a:rPr lang="de-DE" dirty="0"/>
              <a:t>Name, Vorname</a:t>
            </a:r>
          </a:p>
        </p:txBody>
      </p:sp>
      <p:sp>
        <p:nvSpPr>
          <p:cNvPr id="8" name="Textplatzhalter 35">
            <a:extLst>
              <a:ext uri="{FF2B5EF4-FFF2-40B4-BE49-F238E27FC236}">
                <a16:creationId xmlns:a16="http://schemas.microsoft.com/office/drawing/2014/main" id="{FAA456F7-23E9-EC9F-68A1-E885B0BC244D}"/>
              </a:ext>
            </a:extLst>
          </p:cNvPr>
          <p:cNvSpPr>
            <a:spLocks noGrp="1"/>
          </p:cNvSpPr>
          <p:nvPr>
            <p:ph type="body" sz="quarter" idx="12" hasCustomPrompt="1"/>
          </p:nvPr>
        </p:nvSpPr>
        <p:spPr>
          <a:xfrm>
            <a:off x="550863" y="6053979"/>
            <a:ext cx="2686050" cy="267446"/>
          </a:xfrm>
        </p:spPr>
        <p:txBody>
          <a:bodyPr/>
          <a:lstStyle>
            <a:lvl1pPr>
              <a:spcAft>
                <a:spcPts val="0"/>
              </a:spcAft>
              <a:defRPr/>
            </a:lvl1pPr>
          </a:lstStyle>
          <a:p>
            <a:pPr lvl="0"/>
            <a:r>
              <a:rPr lang="de-DE" dirty="0"/>
              <a:t>Datum xx. MMMM </a:t>
            </a:r>
            <a:r>
              <a:rPr lang="de-DE" dirty="0" err="1"/>
              <a:t>yyyy</a:t>
            </a:r>
            <a:endParaRPr lang="de-DE" dirty="0"/>
          </a:p>
        </p:txBody>
      </p:sp>
    </p:spTree>
    <p:extLst>
      <p:ext uri="{BB962C8B-B14F-4D97-AF65-F5344CB8AC3E}">
        <p14:creationId xmlns:p14="http://schemas.microsoft.com/office/powerpoint/2010/main" val="661113305"/>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341" userDrawn="1">
          <p15:clr>
            <a:srgbClr val="FBAE40"/>
          </p15:clr>
        </p15:guide>
        <p15:guide id="4" pos="203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5DC8D97-D8D0-24DC-F624-2AC4647C8421}"/>
              </a:ext>
            </a:extLst>
          </p:cNvPr>
          <p:cNvSpPr txBox="1"/>
          <p:nvPr userDrawn="1"/>
        </p:nvSpPr>
        <p:spPr>
          <a:xfrm>
            <a:off x="550863" y="976017"/>
            <a:ext cx="9575999" cy="440698"/>
          </a:xfrm>
          <a:prstGeom prst="rect">
            <a:avLst/>
          </a:prstGeom>
          <a:noFill/>
        </p:spPr>
        <p:txBody>
          <a:bodyPr wrap="square" lIns="0" tIns="0" rIns="0" bIns="0" rtlCol="0">
            <a:spAutoFit/>
          </a:bodyPr>
          <a:lstStyle/>
          <a:p>
            <a:pPr>
              <a:lnSpc>
                <a:spcPts val="3400"/>
              </a:lnSpc>
            </a:pPr>
            <a:endParaRPr lang="de-DE" sz="3200" b="1" dirty="0">
              <a:solidFill>
                <a:srgbClr val="5FB670"/>
              </a:solidFill>
              <a:latin typeface="Aptos Display" panose="020B0004020202020204" pitchFamily="34" charset="0"/>
            </a:endParaRPr>
          </a:p>
        </p:txBody>
      </p:sp>
      <p:sp>
        <p:nvSpPr>
          <p:cNvPr id="6" name="Foliennummernplatzhalter 5">
            <a:extLst>
              <a:ext uri="{FF2B5EF4-FFF2-40B4-BE49-F238E27FC236}">
                <a16:creationId xmlns:a16="http://schemas.microsoft.com/office/drawing/2014/main" id="{90999A4E-A317-B699-BA7A-E2E559DBF4E0}"/>
              </a:ext>
            </a:extLst>
          </p:cNvPr>
          <p:cNvSpPr>
            <a:spLocks noGrp="1"/>
          </p:cNvSpPr>
          <p:nvPr>
            <p:ph type="sldNum" sz="quarter" idx="12"/>
          </p:nvPr>
        </p:nvSpPr>
        <p:spPr/>
        <p:txBody>
          <a:bodyPr/>
          <a:lstStyle/>
          <a:p>
            <a:fld id="{0924F727-E9BF-441C-92CA-E3CAC60CB2EE}" type="slidenum">
              <a:rPr lang="de-DE" smtClean="0"/>
              <a:t>‹Nr.›</a:t>
            </a:fld>
            <a:endParaRPr lang="de-DE"/>
          </a:p>
        </p:txBody>
      </p:sp>
      <p:sp>
        <p:nvSpPr>
          <p:cNvPr id="2" name="Titel 1">
            <a:extLst>
              <a:ext uri="{FF2B5EF4-FFF2-40B4-BE49-F238E27FC236}">
                <a16:creationId xmlns:a16="http://schemas.microsoft.com/office/drawing/2014/main" id="{D217F785-9823-56AD-3AB1-94D8F4DE49C2}"/>
              </a:ext>
            </a:extLst>
          </p:cNvPr>
          <p:cNvSpPr>
            <a:spLocks noGrp="1"/>
          </p:cNvSpPr>
          <p:nvPr>
            <p:ph type="title" hasCustomPrompt="1"/>
          </p:nvPr>
        </p:nvSpPr>
        <p:spPr>
          <a:xfrm>
            <a:off x="550863" y="989097"/>
            <a:ext cx="9576000" cy="427618"/>
          </a:xfrm>
        </p:spPr>
        <p:txBody>
          <a:bodyPr/>
          <a:lstStyle>
            <a:lvl1pPr>
              <a:defRPr/>
            </a:lvl1pPr>
          </a:lstStyle>
          <a:p>
            <a:r>
              <a:rPr lang="de-DE" dirty="0"/>
              <a:t>Headline – max. zweizeilig</a:t>
            </a:r>
          </a:p>
        </p:txBody>
      </p:sp>
      <p:sp>
        <p:nvSpPr>
          <p:cNvPr id="3" name="Inhaltsplatzhalter 2">
            <a:extLst>
              <a:ext uri="{FF2B5EF4-FFF2-40B4-BE49-F238E27FC236}">
                <a16:creationId xmlns:a16="http://schemas.microsoft.com/office/drawing/2014/main" id="{A64FC6A6-C5E5-1BC0-D911-E794431FB254}"/>
              </a:ext>
            </a:extLst>
          </p:cNvPr>
          <p:cNvSpPr>
            <a:spLocks noGrp="1"/>
          </p:cNvSpPr>
          <p:nvPr>
            <p:ph idx="1"/>
          </p:nvPr>
        </p:nvSpPr>
        <p:spPr>
          <a:xfrm>
            <a:off x="550861" y="1858515"/>
            <a:ext cx="11126273" cy="452303"/>
          </a:xfrm>
        </p:spPr>
        <p:txBody>
          <a:bodyPr/>
          <a:lstStyle>
            <a:lvl1pPr>
              <a:lnSpc>
                <a:spcPct val="105000"/>
              </a:lnSpc>
              <a:spcAft>
                <a:spcPts val="300"/>
              </a:spcAft>
              <a:defRPr sz="1300"/>
            </a:lvl1pPr>
            <a:lvl2pPr marL="226800" indent="-226800">
              <a:lnSpc>
                <a:spcPct val="105000"/>
              </a:lnSpc>
              <a:spcAft>
                <a:spcPts val="300"/>
              </a:spcAft>
              <a:buClr>
                <a:schemeClr val="tx1"/>
              </a:buClr>
              <a:buFont typeface="+mj-lt"/>
              <a:buAutoNum type="alphaLcPeriod"/>
              <a:defRPr sz="1300"/>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365009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 Bild 3">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47F82FF9-F158-6B8E-3BFE-95C2794FB9A1}"/>
              </a:ext>
            </a:extLst>
          </p:cNvPr>
          <p:cNvSpPr/>
          <p:nvPr userDrawn="1"/>
        </p:nvSpPr>
        <p:spPr>
          <a:xfrm>
            <a:off x="3236913" y="-6577"/>
            <a:ext cx="8955087" cy="6864578"/>
          </a:xfrm>
          <a:custGeom>
            <a:avLst/>
            <a:gdLst>
              <a:gd name="connsiteX0" fmla="*/ 0 w 8955087"/>
              <a:gd name="connsiteY0" fmla="*/ 0 h 6858000"/>
              <a:gd name="connsiteX1" fmla="*/ 8955087 w 8955087"/>
              <a:gd name="connsiteY1" fmla="*/ 0 h 6858000"/>
              <a:gd name="connsiteX2" fmla="*/ 8955087 w 8955087"/>
              <a:gd name="connsiteY2" fmla="*/ 6858000 h 6858000"/>
              <a:gd name="connsiteX3" fmla="*/ 0 w 8955087"/>
              <a:gd name="connsiteY3" fmla="*/ 6858000 h 6858000"/>
              <a:gd name="connsiteX4" fmla="*/ 0 w 8955087"/>
              <a:gd name="connsiteY4" fmla="*/ 0 h 6858000"/>
              <a:gd name="connsiteX0" fmla="*/ 2078780 w 8955087"/>
              <a:gd name="connsiteY0" fmla="*/ 0 h 6864578"/>
              <a:gd name="connsiteX1" fmla="*/ 8955087 w 8955087"/>
              <a:gd name="connsiteY1" fmla="*/ 6578 h 6864578"/>
              <a:gd name="connsiteX2" fmla="*/ 8955087 w 8955087"/>
              <a:gd name="connsiteY2" fmla="*/ 6864578 h 6864578"/>
              <a:gd name="connsiteX3" fmla="*/ 0 w 8955087"/>
              <a:gd name="connsiteY3" fmla="*/ 6864578 h 6864578"/>
              <a:gd name="connsiteX4" fmla="*/ 2078780 w 8955087"/>
              <a:gd name="connsiteY4" fmla="*/ 0 h 686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5087" h="6864578">
                <a:moveTo>
                  <a:pt x="2078780" y="0"/>
                </a:moveTo>
                <a:lnTo>
                  <a:pt x="8955087" y="6578"/>
                </a:lnTo>
                <a:lnTo>
                  <a:pt x="8955087" y="6864578"/>
                </a:lnTo>
                <a:lnTo>
                  <a:pt x="0" y="6864578"/>
                </a:lnTo>
                <a:lnTo>
                  <a:pt x="2078780" y="0"/>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50B57063-6B11-A320-7211-A1F7DD9C97C1}"/>
              </a:ext>
            </a:extLst>
          </p:cNvPr>
          <p:cNvSpPr/>
          <p:nvPr userDrawn="1"/>
        </p:nvSpPr>
        <p:spPr>
          <a:xfrm>
            <a:off x="0" y="1903833"/>
            <a:ext cx="7819200" cy="3373200"/>
          </a:xfrm>
          <a:custGeom>
            <a:avLst/>
            <a:gdLst>
              <a:gd name="connsiteX0" fmla="*/ 0 w 7819200"/>
              <a:gd name="connsiteY0" fmla="*/ 0 h 3373200"/>
              <a:gd name="connsiteX1" fmla="*/ 7819200 w 7819200"/>
              <a:gd name="connsiteY1" fmla="*/ 0 h 3373200"/>
              <a:gd name="connsiteX2" fmla="*/ 7819200 w 7819200"/>
              <a:gd name="connsiteY2" fmla="*/ 3373200 h 3373200"/>
              <a:gd name="connsiteX3" fmla="*/ 0 w 7819200"/>
              <a:gd name="connsiteY3" fmla="*/ 3373200 h 3373200"/>
              <a:gd name="connsiteX4" fmla="*/ 0 w 7819200"/>
              <a:gd name="connsiteY4" fmla="*/ 0 h 3373200"/>
              <a:gd name="connsiteX0" fmla="*/ 0 w 7819200"/>
              <a:gd name="connsiteY0" fmla="*/ 0 h 3379779"/>
              <a:gd name="connsiteX1" fmla="*/ 7819200 w 7819200"/>
              <a:gd name="connsiteY1" fmla="*/ 0 h 3379779"/>
              <a:gd name="connsiteX2" fmla="*/ 6589036 w 7819200"/>
              <a:gd name="connsiteY2" fmla="*/ 3379779 h 3379779"/>
              <a:gd name="connsiteX3" fmla="*/ 0 w 7819200"/>
              <a:gd name="connsiteY3" fmla="*/ 3373200 h 3379779"/>
              <a:gd name="connsiteX4" fmla="*/ 0 w 7819200"/>
              <a:gd name="connsiteY4" fmla="*/ 0 h 3379779"/>
              <a:gd name="connsiteX0" fmla="*/ 0 w 7819200"/>
              <a:gd name="connsiteY0" fmla="*/ 0 h 3379779"/>
              <a:gd name="connsiteX1" fmla="*/ 7819200 w 7819200"/>
              <a:gd name="connsiteY1" fmla="*/ 0 h 3379779"/>
              <a:gd name="connsiteX2" fmla="*/ 6806124 w 7819200"/>
              <a:gd name="connsiteY2" fmla="*/ 3379779 h 3379779"/>
              <a:gd name="connsiteX3" fmla="*/ 0 w 7819200"/>
              <a:gd name="connsiteY3" fmla="*/ 3373200 h 3379779"/>
              <a:gd name="connsiteX4" fmla="*/ 0 w 7819200"/>
              <a:gd name="connsiteY4" fmla="*/ 0 h 337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9200" h="3379779">
                <a:moveTo>
                  <a:pt x="0" y="0"/>
                </a:moveTo>
                <a:lnTo>
                  <a:pt x="7819200" y="0"/>
                </a:lnTo>
                <a:lnTo>
                  <a:pt x="6806124" y="3379779"/>
                </a:lnTo>
                <a:lnTo>
                  <a:pt x="0" y="3373200"/>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AB9DB9D-C450-06F7-0448-043B4DD71B28}"/>
              </a:ext>
            </a:extLst>
          </p:cNvPr>
          <p:cNvSpPr>
            <a:spLocks noGrp="1"/>
          </p:cNvSpPr>
          <p:nvPr>
            <p:ph type="ctrTitle" hasCustomPrompt="1"/>
          </p:nvPr>
        </p:nvSpPr>
        <p:spPr>
          <a:xfrm>
            <a:off x="550863" y="3319725"/>
            <a:ext cx="6080182" cy="534505"/>
          </a:xfrm>
        </p:spPr>
        <p:txBody>
          <a:bodyPr anchor="b"/>
          <a:lstStyle>
            <a:lvl1pPr algn="l">
              <a:lnSpc>
                <a:spcPct val="85000"/>
              </a:lnSpc>
              <a:defRPr sz="4000">
                <a:solidFill>
                  <a:schemeClr val="bg1"/>
                </a:solidFill>
              </a:defRPr>
            </a:lvl1pPr>
          </a:lstStyle>
          <a:p>
            <a:r>
              <a:rPr lang="de-DE" dirty="0"/>
              <a:t>Titel</a:t>
            </a:r>
          </a:p>
        </p:txBody>
      </p:sp>
      <p:sp>
        <p:nvSpPr>
          <p:cNvPr id="3" name="Untertitel 2">
            <a:extLst>
              <a:ext uri="{FF2B5EF4-FFF2-40B4-BE49-F238E27FC236}">
                <a16:creationId xmlns:a16="http://schemas.microsoft.com/office/drawing/2014/main" id="{5D828E37-4EEE-047C-E76E-B875A68F6145}"/>
              </a:ext>
            </a:extLst>
          </p:cNvPr>
          <p:cNvSpPr>
            <a:spLocks noGrp="1"/>
          </p:cNvSpPr>
          <p:nvPr>
            <p:ph type="subTitle" idx="1" hasCustomPrompt="1"/>
          </p:nvPr>
        </p:nvSpPr>
        <p:spPr>
          <a:xfrm>
            <a:off x="550863" y="3970432"/>
            <a:ext cx="6080182" cy="350865"/>
          </a:xfrm>
        </p:spPr>
        <p:txBody>
          <a:bodyPr/>
          <a:lstStyle>
            <a:lvl1pPr marL="0" indent="0" algn="l">
              <a:lnSpc>
                <a:spcPct val="95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Subtitel</a:t>
            </a:r>
            <a:endParaRPr lang="de-DE" dirty="0"/>
          </a:p>
        </p:txBody>
      </p:sp>
      <p:pic>
        <p:nvPicPr>
          <p:cNvPr id="7" name="Grafik 6">
            <a:extLst>
              <a:ext uri="{FF2B5EF4-FFF2-40B4-BE49-F238E27FC236}">
                <a16:creationId xmlns:a16="http://schemas.microsoft.com/office/drawing/2014/main" id="{0754E619-6FBA-AF99-76D9-F4C71E9198C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424343"/>
            <a:ext cx="3734553" cy="660846"/>
          </a:xfrm>
          <a:prstGeom prst="rect">
            <a:avLst/>
          </a:prstGeom>
        </p:spPr>
      </p:pic>
      <p:sp>
        <p:nvSpPr>
          <p:cNvPr id="4" name="Textplatzhalter 35">
            <a:extLst>
              <a:ext uri="{FF2B5EF4-FFF2-40B4-BE49-F238E27FC236}">
                <a16:creationId xmlns:a16="http://schemas.microsoft.com/office/drawing/2014/main" id="{A78912E4-F69A-57E7-81EB-A5CBC8DFB179}"/>
              </a:ext>
            </a:extLst>
          </p:cNvPr>
          <p:cNvSpPr>
            <a:spLocks noGrp="1"/>
          </p:cNvSpPr>
          <p:nvPr>
            <p:ph type="body" sz="quarter" idx="11" hasCustomPrompt="1"/>
          </p:nvPr>
        </p:nvSpPr>
        <p:spPr>
          <a:xfrm>
            <a:off x="550863" y="5694691"/>
            <a:ext cx="2686050" cy="267446"/>
          </a:xfrm>
        </p:spPr>
        <p:txBody>
          <a:bodyPr anchor="b"/>
          <a:lstStyle>
            <a:lvl1pPr>
              <a:spcAft>
                <a:spcPts val="0"/>
              </a:spcAft>
              <a:defRPr/>
            </a:lvl1pPr>
          </a:lstStyle>
          <a:p>
            <a:pPr lvl="0"/>
            <a:r>
              <a:rPr lang="de-DE" dirty="0"/>
              <a:t>Name, Vorname</a:t>
            </a:r>
          </a:p>
        </p:txBody>
      </p:sp>
      <p:sp>
        <p:nvSpPr>
          <p:cNvPr id="5" name="Textplatzhalter 35">
            <a:extLst>
              <a:ext uri="{FF2B5EF4-FFF2-40B4-BE49-F238E27FC236}">
                <a16:creationId xmlns:a16="http://schemas.microsoft.com/office/drawing/2014/main" id="{CB16F684-8DD4-A321-123C-8BB2640DF8D9}"/>
              </a:ext>
            </a:extLst>
          </p:cNvPr>
          <p:cNvSpPr>
            <a:spLocks noGrp="1"/>
          </p:cNvSpPr>
          <p:nvPr>
            <p:ph type="body" sz="quarter" idx="12" hasCustomPrompt="1"/>
          </p:nvPr>
        </p:nvSpPr>
        <p:spPr>
          <a:xfrm>
            <a:off x="550863" y="6053979"/>
            <a:ext cx="2686050" cy="267446"/>
          </a:xfrm>
        </p:spPr>
        <p:txBody>
          <a:bodyPr/>
          <a:lstStyle>
            <a:lvl1pPr>
              <a:spcAft>
                <a:spcPts val="0"/>
              </a:spcAft>
              <a:defRPr/>
            </a:lvl1pPr>
          </a:lstStyle>
          <a:p>
            <a:pPr lvl="0"/>
            <a:r>
              <a:rPr lang="de-DE" dirty="0"/>
              <a:t>Datum xx. MMMM </a:t>
            </a:r>
            <a:r>
              <a:rPr lang="de-DE" dirty="0" err="1"/>
              <a:t>yyyy</a:t>
            </a:r>
            <a:endParaRPr lang="de-DE" dirty="0"/>
          </a:p>
        </p:txBody>
      </p:sp>
    </p:spTree>
    <p:extLst>
      <p:ext uri="{BB962C8B-B14F-4D97-AF65-F5344CB8AC3E}">
        <p14:creationId xmlns:p14="http://schemas.microsoft.com/office/powerpoint/2010/main" val="2364296490"/>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341" userDrawn="1">
          <p15:clr>
            <a:srgbClr val="FBAE40"/>
          </p15:clr>
        </p15:guide>
        <p15:guide id="4" pos="20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 - Bild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5FDC37C-0718-7B59-A6AA-D8C6430ABE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76" t="2238" r="3429" b="2478"/>
          <a:stretch/>
        </p:blipFill>
        <p:spPr>
          <a:xfrm>
            <a:off x="3132548" y="-11892"/>
            <a:ext cx="9059451" cy="6864578"/>
          </a:xfrm>
          <a:prstGeom prst="rect">
            <a:avLst/>
          </a:prstGeom>
        </p:spPr>
      </p:pic>
      <p:pic>
        <p:nvPicPr>
          <p:cNvPr id="9" name="Grafik 8">
            <a:extLst>
              <a:ext uri="{FF2B5EF4-FFF2-40B4-BE49-F238E27FC236}">
                <a16:creationId xmlns:a16="http://schemas.microsoft.com/office/drawing/2014/main" id="{23E83170-3FFE-8C47-7F53-69D249FB3086}"/>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0635" b="15855"/>
          <a:stretch/>
        </p:blipFill>
        <p:spPr>
          <a:xfrm flipH="1" flipV="1">
            <a:off x="-1" y="-11892"/>
            <a:ext cx="5718175" cy="6864578"/>
          </a:xfrm>
          <a:prstGeom prst="rect">
            <a:avLst/>
          </a:prstGeom>
        </p:spPr>
      </p:pic>
      <p:sp>
        <p:nvSpPr>
          <p:cNvPr id="10" name="Rechteck 9">
            <a:extLst>
              <a:ext uri="{FF2B5EF4-FFF2-40B4-BE49-F238E27FC236}">
                <a16:creationId xmlns:a16="http://schemas.microsoft.com/office/drawing/2014/main" id="{50B57063-6B11-A320-7211-A1F7DD9C97C1}"/>
              </a:ext>
            </a:extLst>
          </p:cNvPr>
          <p:cNvSpPr/>
          <p:nvPr userDrawn="1"/>
        </p:nvSpPr>
        <p:spPr>
          <a:xfrm>
            <a:off x="0" y="1903833"/>
            <a:ext cx="7819200" cy="3373200"/>
          </a:xfrm>
          <a:custGeom>
            <a:avLst/>
            <a:gdLst>
              <a:gd name="connsiteX0" fmla="*/ 0 w 7819200"/>
              <a:gd name="connsiteY0" fmla="*/ 0 h 3373200"/>
              <a:gd name="connsiteX1" fmla="*/ 7819200 w 7819200"/>
              <a:gd name="connsiteY1" fmla="*/ 0 h 3373200"/>
              <a:gd name="connsiteX2" fmla="*/ 7819200 w 7819200"/>
              <a:gd name="connsiteY2" fmla="*/ 3373200 h 3373200"/>
              <a:gd name="connsiteX3" fmla="*/ 0 w 7819200"/>
              <a:gd name="connsiteY3" fmla="*/ 3373200 h 3373200"/>
              <a:gd name="connsiteX4" fmla="*/ 0 w 7819200"/>
              <a:gd name="connsiteY4" fmla="*/ 0 h 3373200"/>
              <a:gd name="connsiteX0" fmla="*/ 0 w 7819200"/>
              <a:gd name="connsiteY0" fmla="*/ 0 h 3379779"/>
              <a:gd name="connsiteX1" fmla="*/ 7819200 w 7819200"/>
              <a:gd name="connsiteY1" fmla="*/ 0 h 3379779"/>
              <a:gd name="connsiteX2" fmla="*/ 6589036 w 7819200"/>
              <a:gd name="connsiteY2" fmla="*/ 3379779 h 3379779"/>
              <a:gd name="connsiteX3" fmla="*/ 0 w 7819200"/>
              <a:gd name="connsiteY3" fmla="*/ 3373200 h 3379779"/>
              <a:gd name="connsiteX4" fmla="*/ 0 w 7819200"/>
              <a:gd name="connsiteY4" fmla="*/ 0 h 3379779"/>
              <a:gd name="connsiteX0" fmla="*/ 0 w 7819200"/>
              <a:gd name="connsiteY0" fmla="*/ 0 h 3379779"/>
              <a:gd name="connsiteX1" fmla="*/ 7819200 w 7819200"/>
              <a:gd name="connsiteY1" fmla="*/ 0 h 3379779"/>
              <a:gd name="connsiteX2" fmla="*/ 6806124 w 7819200"/>
              <a:gd name="connsiteY2" fmla="*/ 3379779 h 3379779"/>
              <a:gd name="connsiteX3" fmla="*/ 0 w 7819200"/>
              <a:gd name="connsiteY3" fmla="*/ 3373200 h 3379779"/>
              <a:gd name="connsiteX4" fmla="*/ 0 w 7819200"/>
              <a:gd name="connsiteY4" fmla="*/ 0 h 337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9200" h="3379779">
                <a:moveTo>
                  <a:pt x="0" y="0"/>
                </a:moveTo>
                <a:lnTo>
                  <a:pt x="7819200" y="0"/>
                </a:lnTo>
                <a:lnTo>
                  <a:pt x="6806124" y="3379779"/>
                </a:lnTo>
                <a:lnTo>
                  <a:pt x="0" y="3373200"/>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AB9DB9D-C450-06F7-0448-043B4DD71B28}"/>
              </a:ext>
            </a:extLst>
          </p:cNvPr>
          <p:cNvSpPr>
            <a:spLocks noGrp="1"/>
          </p:cNvSpPr>
          <p:nvPr>
            <p:ph type="ctrTitle" hasCustomPrompt="1"/>
          </p:nvPr>
        </p:nvSpPr>
        <p:spPr>
          <a:xfrm>
            <a:off x="550863" y="3319725"/>
            <a:ext cx="6080182" cy="534505"/>
          </a:xfrm>
        </p:spPr>
        <p:txBody>
          <a:bodyPr anchor="b"/>
          <a:lstStyle>
            <a:lvl1pPr algn="l">
              <a:lnSpc>
                <a:spcPct val="85000"/>
              </a:lnSpc>
              <a:defRPr sz="4000">
                <a:solidFill>
                  <a:schemeClr val="bg1"/>
                </a:solidFill>
              </a:defRPr>
            </a:lvl1pPr>
          </a:lstStyle>
          <a:p>
            <a:r>
              <a:rPr lang="de-DE" dirty="0"/>
              <a:t>Titel</a:t>
            </a:r>
          </a:p>
        </p:txBody>
      </p:sp>
      <p:sp>
        <p:nvSpPr>
          <p:cNvPr id="3" name="Untertitel 2">
            <a:extLst>
              <a:ext uri="{FF2B5EF4-FFF2-40B4-BE49-F238E27FC236}">
                <a16:creationId xmlns:a16="http://schemas.microsoft.com/office/drawing/2014/main" id="{5D828E37-4EEE-047C-E76E-B875A68F6145}"/>
              </a:ext>
            </a:extLst>
          </p:cNvPr>
          <p:cNvSpPr>
            <a:spLocks noGrp="1"/>
          </p:cNvSpPr>
          <p:nvPr>
            <p:ph type="subTitle" idx="1" hasCustomPrompt="1"/>
          </p:nvPr>
        </p:nvSpPr>
        <p:spPr>
          <a:xfrm>
            <a:off x="550863" y="3970432"/>
            <a:ext cx="6080182" cy="350865"/>
          </a:xfrm>
        </p:spPr>
        <p:txBody>
          <a:bodyPr/>
          <a:lstStyle>
            <a:lvl1pPr marL="0" indent="0" algn="l">
              <a:lnSpc>
                <a:spcPct val="95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Subtitel</a:t>
            </a:r>
            <a:endParaRPr lang="de-DE" dirty="0"/>
          </a:p>
        </p:txBody>
      </p:sp>
      <p:pic>
        <p:nvPicPr>
          <p:cNvPr id="7" name="Grafik 6">
            <a:extLst>
              <a:ext uri="{FF2B5EF4-FFF2-40B4-BE49-F238E27FC236}">
                <a16:creationId xmlns:a16="http://schemas.microsoft.com/office/drawing/2014/main" id="{0754E619-6FBA-AF99-76D9-F4C71E9198C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0863" y="424343"/>
            <a:ext cx="3734553" cy="660846"/>
          </a:xfrm>
          <a:prstGeom prst="rect">
            <a:avLst/>
          </a:prstGeom>
        </p:spPr>
      </p:pic>
      <p:sp>
        <p:nvSpPr>
          <p:cNvPr id="4" name="Textplatzhalter 35">
            <a:extLst>
              <a:ext uri="{FF2B5EF4-FFF2-40B4-BE49-F238E27FC236}">
                <a16:creationId xmlns:a16="http://schemas.microsoft.com/office/drawing/2014/main" id="{A78912E4-F69A-57E7-81EB-A5CBC8DFB179}"/>
              </a:ext>
            </a:extLst>
          </p:cNvPr>
          <p:cNvSpPr>
            <a:spLocks noGrp="1"/>
          </p:cNvSpPr>
          <p:nvPr>
            <p:ph type="body" sz="quarter" idx="11" hasCustomPrompt="1"/>
          </p:nvPr>
        </p:nvSpPr>
        <p:spPr>
          <a:xfrm>
            <a:off x="550863" y="5694691"/>
            <a:ext cx="2686050" cy="267446"/>
          </a:xfrm>
        </p:spPr>
        <p:txBody>
          <a:bodyPr anchor="b"/>
          <a:lstStyle>
            <a:lvl1pPr>
              <a:spcAft>
                <a:spcPts val="0"/>
              </a:spcAft>
              <a:defRPr/>
            </a:lvl1pPr>
          </a:lstStyle>
          <a:p>
            <a:pPr lvl="0"/>
            <a:r>
              <a:rPr lang="de-DE" dirty="0"/>
              <a:t>Name, Vorname</a:t>
            </a:r>
          </a:p>
        </p:txBody>
      </p:sp>
      <p:sp>
        <p:nvSpPr>
          <p:cNvPr id="5" name="Textplatzhalter 35">
            <a:extLst>
              <a:ext uri="{FF2B5EF4-FFF2-40B4-BE49-F238E27FC236}">
                <a16:creationId xmlns:a16="http://schemas.microsoft.com/office/drawing/2014/main" id="{CB16F684-8DD4-A321-123C-8BB2640DF8D9}"/>
              </a:ext>
            </a:extLst>
          </p:cNvPr>
          <p:cNvSpPr>
            <a:spLocks noGrp="1"/>
          </p:cNvSpPr>
          <p:nvPr>
            <p:ph type="body" sz="quarter" idx="12" hasCustomPrompt="1"/>
          </p:nvPr>
        </p:nvSpPr>
        <p:spPr>
          <a:xfrm>
            <a:off x="550863" y="6053979"/>
            <a:ext cx="2686050" cy="267446"/>
          </a:xfrm>
        </p:spPr>
        <p:txBody>
          <a:bodyPr/>
          <a:lstStyle>
            <a:lvl1pPr>
              <a:spcAft>
                <a:spcPts val="0"/>
              </a:spcAft>
              <a:defRPr/>
            </a:lvl1pPr>
          </a:lstStyle>
          <a:p>
            <a:pPr lvl="0"/>
            <a:r>
              <a:rPr lang="de-DE" dirty="0"/>
              <a:t>Datum xx. MMMM </a:t>
            </a:r>
            <a:r>
              <a:rPr lang="de-DE" dirty="0" err="1"/>
              <a:t>yyyy</a:t>
            </a:r>
            <a:endParaRPr lang="de-DE" dirty="0"/>
          </a:p>
        </p:txBody>
      </p:sp>
    </p:spTree>
    <p:extLst>
      <p:ext uri="{BB962C8B-B14F-4D97-AF65-F5344CB8AC3E}">
        <p14:creationId xmlns:p14="http://schemas.microsoft.com/office/powerpoint/2010/main" val="1351654481"/>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341">
          <p15:clr>
            <a:srgbClr val="FBAE40"/>
          </p15:clr>
        </p15:guide>
        <p15:guide id="4" pos="203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 Grau">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47F82FF9-F158-6B8E-3BFE-95C2794FB9A1}"/>
              </a:ext>
            </a:extLst>
          </p:cNvPr>
          <p:cNvSpPr/>
          <p:nvPr userDrawn="1"/>
        </p:nvSpPr>
        <p:spPr>
          <a:xfrm>
            <a:off x="3236913" y="-6577"/>
            <a:ext cx="8955087" cy="6864578"/>
          </a:xfrm>
          <a:custGeom>
            <a:avLst/>
            <a:gdLst>
              <a:gd name="connsiteX0" fmla="*/ 0 w 8955087"/>
              <a:gd name="connsiteY0" fmla="*/ 0 h 6858000"/>
              <a:gd name="connsiteX1" fmla="*/ 8955087 w 8955087"/>
              <a:gd name="connsiteY1" fmla="*/ 0 h 6858000"/>
              <a:gd name="connsiteX2" fmla="*/ 8955087 w 8955087"/>
              <a:gd name="connsiteY2" fmla="*/ 6858000 h 6858000"/>
              <a:gd name="connsiteX3" fmla="*/ 0 w 8955087"/>
              <a:gd name="connsiteY3" fmla="*/ 6858000 h 6858000"/>
              <a:gd name="connsiteX4" fmla="*/ 0 w 8955087"/>
              <a:gd name="connsiteY4" fmla="*/ 0 h 6858000"/>
              <a:gd name="connsiteX0" fmla="*/ 2078780 w 8955087"/>
              <a:gd name="connsiteY0" fmla="*/ 0 h 6864578"/>
              <a:gd name="connsiteX1" fmla="*/ 8955087 w 8955087"/>
              <a:gd name="connsiteY1" fmla="*/ 6578 h 6864578"/>
              <a:gd name="connsiteX2" fmla="*/ 8955087 w 8955087"/>
              <a:gd name="connsiteY2" fmla="*/ 6864578 h 6864578"/>
              <a:gd name="connsiteX3" fmla="*/ 0 w 8955087"/>
              <a:gd name="connsiteY3" fmla="*/ 6864578 h 6864578"/>
              <a:gd name="connsiteX4" fmla="*/ 2078780 w 8955087"/>
              <a:gd name="connsiteY4" fmla="*/ 0 h 686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5087" h="6864578">
                <a:moveTo>
                  <a:pt x="2078780" y="0"/>
                </a:moveTo>
                <a:lnTo>
                  <a:pt x="8955087" y="6578"/>
                </a:lnTo>
                <a:lnTo>
                  <a:pt x="8955087" y="6864578"/>
                </a:lnTo>
                <a:lnTo>
                  <a:pt x="0" y="6864578"/>
                </a:lnTo>
                <a:lnTo>
                  <a:pt x="207878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50B57063-6B11-A320-7211-A1F7DD9C97C1}"/>
              </a:ext>
            </a:extLst>
          </p:cNvPr>
          <p:cNvSpPr/>
          <p:nvPr userDrawn="1"/>
        </p:nvSpPr>
        <p:spPr>
          <a:xfrm>
            <a:off x="0" y="1903833"/>
            <a:ext cx="7819200" cy="3373200"/>
          </a:xfrm>
          <a:custGeom>
            <a:avLst/>
            <a:gdLst>
              <a:gd name="connsiteX0" fmla="*/ 0 w 7819200"/>
              <a:gd name="connsiteY0" fmla="*/ 0 h 3373200"/>
              <a:gd name="connsiteX1" fmla="*/ 7819200 w 7819200"/>
              <a:gd name="connsiteY1" fmla="*/ 0 h 3373200"/>
              <a:gd name="connsiteX2" fmla="*/ 7819200 w 7819200"/>
              <a:gd name="connsiteY2" fmla="*/ 3373200 h 3373200"/>
              <a:gd name="connsiteX3" fmla="*/ 0 w 7819200"/>
              <a:gd name="connsiteY3" fmla="*/ 3373200 h 3373200"/>
              <a:gd name="connsiteX4" fmla="*/ 0 w 7819200"/>
              <a:gd name="connsiteY4" fmla="*/ 0 h 3373200"/>
              <a:gd name="connsiteX0" fmla="*/ 0 w 7819200"/>
              <a:gd name="connsiteY0" fmla="*/ 0 h 3379779"/>
              <a:gd name="connsiteX1" fmla="*/ 7819200 w 7819200"/>
              <a:gd name="connsiteY1" fmla="*/ 0 h 3379779"/>
              <a:gd name="connsiteX2" fmla="*/ 6589036 w 7819200"/>
              <a:gd name="connsiteY2" fmla="*/ 3379779 h 3379779"/>
              <a:gd name="connsiteX3" fmla="*/ 0 w 7819200"/>
              <a:gd name="connsiteY3" fmla="*/ 3373200 h 3379779"/>
              <a:gd name="connsiteX4" fmla="*/ 0 w 7819200"/>
              <a:gd name="connsiteY4" fmla="*/ 0 h 3379779"/>
              <a:gd name="connsiteX0" fmla="*/ 0 w 7819200"/>
              <a:gd name="connsiteY0" fmla="*/ 0 h 3379779"/>
              <a:gd name="connsiteX1" fmla="*/ 7819200 w 7819200"/>
              <a:gd name="connsiteY1" fmla="*/ 0 h 3379779"/>
              <a:gd name="connsiteX2" fmla="*/ 6806124 w 7819200"/>
              <a:gd name="connsiteY2" fmla="*/ 3379779 h 3379779"/>
              <a:gd name="connsiteX3" fmla="*/ 0 w 7819200"/>
              <a:gd name="connsiteY3" fmla="*/ 3373200 h 3379779"/>
              <a:gd name="connsiteX4" fmla="*/ 0 w 7819200"/>
              <a:gd name="connsiteY4" fmla="*/ 0 h 337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9200" h="3379779">
                <a:moveTo>
                  <a:pt x="0" y="0"/>
                </a:moveTo>
                <a:lnTo>
                  <a:pt x="7819200" y="0"/>
                </a:lnTo>
                <a:lnTo>
                  <a:pt x="6806124" y="3379779"/>
                </a:lnTo>
                <a:lnTo>
                  <a:pt x="0" y="3373200"/>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AB9DB9D-C450-06F7-0448-043B4DD71B28}"/>
              </a:ext>
            </a:extLst>
          </p:cNvPr>
          <p:cNvSpPr>
            <a:spLocks noGrp="1"/>
          </p:cNvSpPr>
          <p:nvPr>
            <p:ph type="ctrTitle" hasCustomPrompt="1"/>
          </p:nvPr>
        </p:nvSpPr>
        <p:spPr>
          <a:xfrm>
            <a:off x="550863" y="3319725"/>
            <a:ext cx="6080182" cy="534505"/>
          </a:xfrm>
        </p:spPr>
        <p:txBody>
          <a:bodyPr anchor="b"/>
          <a:lstStyle>
            <a:lvl1pPr algn="l">
              <a:lnSpc>
                <a:spcPct val="85000"/>
              </a:lnSpc>
              <a:defRPr sz="4000">
                <a:solidFill>
                  <a:schemeClr val="bg1"/>
                </a:solidFill>
              </a:defRPr>
            </a:lvl1pPr>
          </a:lstStyle>
          <a:p>
            <a:r>
              <a:rPr lang="de-DE" dirty="0"/>
              <a:t>Titel</a:t>
            </a:r>
          </a:p>
        </p:txBody>
      </p:sp>
      <p:sp>
        <p:nvSpPr>
          <p:cNvPr id="3" name="Untertitel 2">
            <a:extLst>
              <a:ext uri="{FF2B5EF4-FFF2-40B4-BE49-F238E27FC236}">
                <a16:creationId xmlns:a16="http://schemas.microsoft.com/office/drawing/2014/main" id="{5D828E37-4EEE-047C-E76E-B875A68F6145}"/>
              </a:ext>
            </a:extLst>
          </p:cNvPr>
          <p:cNvSpPr>
            <a:spLocks noGrp="1"/>
          </p:cNvSpPr>
          <p:nvPr>
            <p:ph type="subTitle" idx="1" hasCustomPrompt="1"/>
          </p:nvPr>
        </p:nvSpPr>
        <p:spPr>
          <a:xfrm>
            <a:off x="550863" y="3970432"/>
            <a:ext cx="6080182" cy="350865"/>
          </a:xfrm>
        </p:spPr>
        <p:txBody>
          <a:bodyPr/>
          <a:lstStyle>
            <a:lvl1pPr marL="0" indent="0" algn="l">
              <a:lnSpc>
                <a:spcPct val="95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Subtitel</a:t>
            </a:r>
            <a:endParaRPr lang="de-DE" dirty="0"/>
          </a:p>
        </p:txBody>
      </p:sp>
      <p:pic>
        <p:nvPicPr>
          <p:cNvPr id="7" name="Grafik 6">
            <a:extLst>
              <a:ext uri="{FF2B5EF4-FFF2-40B4-BE49-F238E27FC236}">
                <a16:creationId xmlns:a16="http://schemas.microsoft.com/office/drawing/2014/main" id="{0754E619-6FBA-AF99-76D9-F4C71E9198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424343"/>
            <a:ext cx="3734553" cy="660846"/>
          </a:xfrm>
          <a:prstGeom prst="rect">
            <a:avLst/>
          </a:prstGeom>
        </p:spPr>
      </p:pic>
      <p:sp>
        <p:nvSpPr>
          <p:cNvPr id="4" name="Textplatzhalter 35">
            <a:extLst>
              <a:ext uri="{FF2B5EF4-FFF2-40B4-BE49-F238E27FC236}">
                <a16:creationId xmlns:a16="http://schemas.microsoft.com/office/drawing/2014/main" id="{A3909A52-FA94-8BB9-41A0-CDC49CE8ABD2}"/>
              </a:ext>
            </a:extLst>
          </p:cNvPr>
          <p:cNvSpPr>
            <a:spLocks noGrp="1"/>
          </p:cNvSpPr>
          <p:nvPr>
            <p:ph type="body" sz="quarter" idx="11" hasCustomPrompt="1"/>
          </p:nvPr>
        </p:nvSpPr>
        <p:spPr>
          <a:xfrm>
            <a:off x="550863" y="5694691"/>
            <a:ext cx="2686050" cy="267446"/>
          </a:xfrm>
        </p:spPr>
        <p:txBody>
          <a:bodyPr anchor="b"/>
          <a:lstStyle>
            <a:lvl1pPr>
              <a:spcAft>
                <a:spcPts val="0"/>
              </a:spcAft>
              <a:defRPr/>
            </a:lvl1pPr>
          </a:lstStyle>
          <a:p>
            <a:pPr lvl="0"/>
            <a:r>
              <a:rPr lang="de-DE" dirty="0"/>
              <a:t>Name, Vorname</a:t>
            </a:r>
          </a:p>
        </p:txBody>
      </p:sp>
      <p:sp>
        <p:nvSpPr>
          <p:cNvPr id="5" name="Textplatzhalter 35">
            <a:extLst>
              <a:ext uri="{FF2B5EF4-FFF2-40B4-BE49-F238E27FC236}">
                <a16:creationId xmlns:a16="http://schemas.microsoft.com/office/drawing/2014/main" id="{7C0BA0CE-6A37-9656-8771-A33EE415660C}"/>
              </a:ext>
            </a:extLst>
          </p:cNvPr>
          <p:cNvSpPr>
            <a:spLocks noGrp="1"/>
          </p:cNvSpPr>
          <p:nvPr>
            <p:ph type="body" sz="quarter" idx="12" hasCustomPrompt="1"/>
          </p:nvPr>
        </p:nvSpPr>
        <p:spPr>
          <a:xfrm>
            <a:off x="550863" y="6053979"/>
            <a:ext cx="2686050" cy="267446"/>
          </a:xfrm>
        </p:spPr>
        <p:txBody>
          <a:bodyPr/>
          <a:lstStyle>
            <a:lvl1pPr>
              <a:spcAft>
                <a:spcPts val="0"/>
              </a:spcAft>
              <a:defRPr/>
            </a:lvl1pPr>
          </a:lstStyle>
          <a:p>
            <a:pPr lvl="0"/>
            <a:r>
              <a:rPr lang="de-DE" dirty="0"/>
              <a:t>Datum xx. MMMM </a:t>
            </a:r>
            <a:r>
              <a:rPr lang="de-DE" dirty="0" err="1"/>
              <a:t>yyyy</a:t>
            </a:r>
            <a:endParaRPr lang="de-DE" dirty="0"/>
          </a:p>
        </p:txBody>
      </p:sp>
    </p:spTree>
    <p:extLst>
      <p:ext uri="{BB962C8B-B14F-4D97-AF65-F5344CB8AC3E}">
        <p14:creationId xmlns:p14="http://schemas.microsoft.com/office/powerpoint/2010/main" val="3726840391"/>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341" userDrawn="1">
          <p15:clr>
            <a:srgbClr val="FBAE40"/>
          </p15:clr>
        </p15:guide>
        <p15:guide id="4" pos="20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 Blau">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47F82FF9-F158-6B8E-3BFE-95C2794FB9A1}"/>
              </a:ext>
            </a:extLst>
          </p:cNvPr>
          <p:cNvSpPr/>
          <p:nvPr userDrawn="1"/>
        </p:nvSpPr>
        <p:spPr>
          <a:xfrm>
            <a:off x="3236913" y="-6577"/>
            <a:ext cx="8955087" cy="6864578"/>
          </a:xfrm>
          <a:custGeom>
            <a:avLst/>
            <a:gdLst>
              <a:gd name="connsiteX0" fmla="*/ 0 w 8955087"/>
              <a:gd name="connsiteY0" fmla="*/ 0 h 6858000"/>
              <a:gd name="connsiteX1" fmla="*/ 8955087 w 8955087"/>
              <a:gd name="connsiteY1" fmla="*/ 0 h 6858000"/>
              <a:gd name="connsiteX2" fmla="*/ 8955087 w 8955087"/>
              <a:gd name="connsiteY2" fmla="*/ 6858000 h 6858000"/>
              <a:gd name="connsiteX3" fmla="*/ 0 w 8955087"/>
              <a:gd name="connsiteY3" fmla="*/ 6858000 h 6858000"/>
              <a:gd name="connsiteX4" fmla="*/ 0 w 8955087"/>
              <a:gd name="connsiteY4" fmla="*/ 0 h 6858000"/>
              <a:gd name="connsiteX0" fmla="*/ 2078780 w 8955087"/>
              <a:gd name="connsiteY0" fmla="*/ 0 h 6864578"/>
              <a:gd name="connsiteX1" fmla="*/ 8955087 w 8955087"/>
              <a:gd name="connsiteY1" fmla="*/ 6578 h 6864578"/>
              <a:gd name="connsiteX2" fmla="*/ 8955087 w 8955087"/>
              <a:gd name="connsiteY2" fmla="*/ 6864578 h 6864578"/>
              <a:gd name="connsiteX3" fmla="*/ 0 w 8955087"/>
              <a:gd name="connsiteY3" fmla="*/ 6864578 h 6864578"/>
              <a:gd name="connsiteX4" fmla="*/ 2078780 w 8955087"/>
              <a:gd name="connsiteY4" fmla="*/ 0 h 686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5087" h="6864578">
                <a:moveTo>
                  <a:pt x="2078780" y="0"/>
                </a:moveTo>
                <a:lnTo>
                  <a:pt x="8955087" y="6578"/>
                </a:lnTo>
                <a:lnTo>
                  <a:pt x="8955087" y="6864578"/>
                </a:lnTo>
                <a:lnTo>
                  <a:pt x="0" y="6864578"/>
                </a:lnTo>
                <a:lnTo>
                  <a:pt x="207878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50B57063-6B11-A320-7211-A1F7DD9C97C1}"/>
              </a:ext>
            </a:extLst>
          </p:cNvPr>
          <p:cNvSpPr/>
          <p:nvPr userDrawn="1"/>
        </p:nvSpPr>
        <p:spPr>
          <a:xfrm>
            <a:off x="0" y="1903833"/>
            <a:ext cx="7819200" cy="3373200"/>
          </a:xfrm>
          <a:custGeom>
            <a:avLst/>
            <a:gdLst>
              <a:gd name="connsiteX0" fmla="*/ 0 w 7819200"/>
              <a:gd name="connsiteY0" fmla="*/ 0 h 3373200"/>
              <a:gd name="connsiteX1" fmla="*/ 7819200 w 7819200"/>
              <a:gd name="connsiteY1" fmla="*/ 0 h 3373200"/>
              <a:gd name="connsiteX2" fmla="*/ 7819200 w 7819200"/>
              <a:gd name="connsiteY2" fmla="*/ 3373200 h 3373200"/>
              <a:gd name="connsiteX3" fmla="*/ 0 w 7819200"/>
              <a:gd name="connsiteY3" fmla="*/ 3373200 h 3373200"/>
              <a:gd name="connsiteX4" fmla="*/ 0 w 7819200"/>
              <a:gd name="connsiteY4" fmla="*/ 0 h 3373200"/>
              <a:gd name="connsiteX0" fmla="*/ 0 w 7819200"/>
              <a:gd name="connsiteY0" fmla="*/ 0 h 3379779"/>
              <a:gd name="connsiteX1" fmla="*/ 7819200 w 7819200"/>
              <a:gd name="connsiteY1" fmla="*/ 0 h 3379779"/>
              <a:gd name="connsiteX2" fmla="*/ 6589036 w 7819200"/>
              <a:gd name="connsiteY2" fmla="*/ 3379779 h 3379779"/>
              <a:gd name="connsiteX3" fmla="*/ 0 w 7819200"/>
              <a:gd name="connsiteY3" fmla="*/ 3373200 h 3379779"/>
              <a:gd name="connsiteX4" fmla="*/ 0 w 7819200"/>
              <a:gd name="connsiteY4" fmla="*/ 0 h 3379779"/>
              <a:gd name="connsiteX0" fmla="*/ 0 w 7819200"/>
              <a:gd name="connsiteY0" fmla="*/ 0 h 3379779"/>
              <a:gd name="connsiteX1" fmla="*/ 7819200 w 7819200"/>
              <a:gd name="connsiteY1" fmla="*/ 0 h 3379779"/>
              <a:gd name="connsiteX2" fmla="*/ 6806124 w 7819200"/>
              <a:gd name="connsiteY2" fmla="*/ 3379779 h 3379779"/>
              <a:gd name="connsiteX3" fmla="*/ 0 w 7819200"/>
              <a:gd name="connsiteY3" fmla="*/ 3373200 h 3379779"/>
              <a:gd name="connsiteX4" fmla="*/ 0 w 7819200"/>
              <a:gd name="connsiteY4" fmla="*/ 0 h 337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9200" h="3379779">
                <a:moveTo>
                  <a:pt x="0" y="0"/>
                </a:moveTo>
                <a:lnTo>
                  <a:pt x="7819200" y="0"/>
                </a:lnTo>
                <a:lnTo>
                  <a:pt x="6806124" y="3379779"/>
                </a:lnTo>
                <a:lnTo>
                  <a:pt x="0" y="3373200"/>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AB9DB9D-C450-06F7-0448-043B4DD71B28}"/>
              </a:ext>
            </a:extLst>
          </p:cNvPr>
          <p:cNvSpPr>
            <a:spLocks noGrp="1"/>
          </p:cNvSpPr>
          <p:nvPr>
            <p:ph type="ctrTitle" hasCustomPrompt="1"/>
          </p:nvPr>
        </p:nvSpPr>
        <p:spPr>
          <a:xfrm>
            <a:off x="550863" y="3319725"/>
            <a:ext cx="6080182" cy="534505"/>
          </a:xfrm>
        </p:spPr>
        <p:txBody>
          <a:bodyPr anchor="b"/>
          <a:lstStyle>
            <a:lvl1pPr algn="l">
              <a:lnSpc>
                <a:spcPct val="85000"/>
              </a:lnSpc>
              <a:defRPr sz="4000">
                <a:solidFill>
                  <a:schemeClr val="bg1"/>
                </a:solidFill>
              </a:defRPr>
            </a:lvl1pPr>
          </a:lstStyle>
          <a:p>
            <a:r>
              <a:rPr lang="de-DE" dirty="0"/>
              <a:t>Titel</a:t>
            </a:r>
          </a:p>
        </p:txBody>
      </p:sp>
      <p:sp>
        <p:nvSpPr>
          <p:cNvPr id="3" name="Untertitel 2">
            <a:extLst>
              <a:ext uri="{FF2B5EF4-FFF2-40B4-BE49-F238E27FC236}">
                <a16:creationId xmlns:a16="http://schemas.microsoft.com/office/drawing/2014/main" id="{5D828E37-4EEE-047C-E76E-B875A68F6145}"/>
              </a:ext>
            </a:extLst>
          </p:cNvPr>
          <p:cNvSpPr>
            <a:spLocks noGrp="1"/>
          </p:cNvSpPr>
          <p:nvPr>
            <p:ph type="subTitle" idx="1" hasCustomPrompt="1"/>
          </p:nvPr>
        </p:nvSpPr>
        <p:spPr>
          <a:xfrm>
            <a:off x="550863" y="3970432"/>
            <a:ext cx="6080182" cy="350865"/>
          </a:xfrm>
        </p:spPr>
        <p:txBody>
          <a:bodyPr/>
          <a:lstStyle>
            <a:lvl1pPr marL="0" indent="0" algn="l">
              <a:lnSpc>
                <a:spcPct val="95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Subtitel</a:t>
            </a:r>
            <a:endParaRPr lang="de-DE" dirty="0"/>
          </a:p>
        </p:txBody>
      </p:sp>
      <p:pic>
        <p:nvPicPr>
          <p:cNvPr id="7" name="Grafik 6">
            <a:extLst>
              <a:ext uri="{FF2B5EF4-FFF2-40B4-BE49-F238E27FC236}">
                <a16:creationId xmlns:a16="http://schemas.microsoft.com/office/drawing/2014/main" id="{0754E619-6FBA-AF99-76D9-F4C71E9198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424343"/>
            <a:ext cx="3734553" cy="660846"/>
          </a:xfrm>
          <a:prstGeom prst="rect">
            <a:avLst/>
          </a:prstGeom>
        </p:spPr>
      </p:pic>
      <p:sp>
        <p:nvSpPr>
          <p:cNvPr id="4" name="Textplatzhalter 35">
            <a:extLst>
              <a:ext uri="{FF2B5EF4-FFF2-40B4-BE49-F238E27FC236}">
                <a16:creationId xmlns:a16="http://schemas.microsoft.com/office/drawing/2014/main" id="{6EA30DF6-90BF-844B-2F41-C9A8C3184AF4}"/>
              </a:ext>
            </a:extLst>
          </p:cNvPr>
          <p:cNvSpPr>
            <a:spLocks noGrp="1"/>
          </p:cNvSpPr>
          <p:nvPr>
            <p:ph type="body" sz="quarter" idx="11" hasCustomPrompt="1"/>
          </p:nvPr>
        </p:nvSpPr>
        <p:spPr>
          <a:xfrm>
            <a:off x="550863" y="5694691"/>
            <a:ext cx="2686050" cy="267446"/>
          </a:xfrm>
        </p:spPr>
        <p:txBody>
          <a:bodyPr anchor="b"/>
          <a:lstStyle>
            <a:lvl1pPr>
              <a:spcAft>
                <a:spcPts val="0"/>
              </a:spcAft>
              <a:defRPr/>
            </a:lvl1pPr>
          </a:lstStyle>
          <a:p>
            <a:pPr lvl="0"/>
            <a:r>
              <a:rPr lang="de-DE" dirty="0"/>
              <a:t>Name, Vorname</a:t>
            </a:r>
          </a:p>
        </p:txBody>
      </p:sp>
      <p:sp>
        <p:nvSpPr>
          <p:cNvPr id="5" name="Textplatzhalter 35">
            <a:extLst>
              <a:ext uri="{FF2B5EF4-FFF2-40B4-BE49-F238E27FC236}">
                <a16:creationId xmlns:a16="http://schemas.microsoft.com/office/drawing/2014/main" id="{12CB29AF-0C95-4008-87C1-74C3C018BE12}"/>
              </a:ext>
            </a:extLst>
          </p:cNvPr>
          <p:cNvSpPr>
            <a:spLocks noGrp="1"/>
          </p:cNvSpPr>
          <p:nvPr>
            <p:ph type="body" sz="quarter" idx="12" hasCustomPrompt="1"/>
          </p:nvPr>
        </p:nvSpPr>
        <p:spPr>
          <a:xfrm>
            <a:off x="550863" y="6053979"/>
            <a:ext cx="2686050" cy="267446"/>
          </a:xfrm>
        </p:spPr>
        <p:txBody>
          <a:bodyPr/>
          <a:lstStyle>
            <a:lvl1pPr>
              <a:spcAft>
                <a:spcPts val="0"/>
              </a:spcAft>
              <a:defRPr/>
            </a:lvl1pPr>
          </a:lstStyle>
          <a:p>
            <a:pPr lvl="0"/>
            <a:r>
              <a:rPr lang="de-DE" dirty="0"/>
              <a:t>Datum xx. MMMM </a:t>
            </a:r>
            <a:r>
              <a:rPr lang="de-DE" dirty="0" err="1"/>
              <a:t>yyyy</a:t>
            </a:r>
            <a:endParaRPr lang="de-DE" dirty="0"/>
          </a:p>
        </p:txBody>
      </p:sp>
    </p:spTree>
    <p:extLst>
      <p:ext uri="{BB962C8B-B14F-4D97-AF65-F5344CB8AC3E}">
        <p14:creationId xmlns:p14="http://schemas.microsoft.com/office/powerpoint/2010/main" val="2594095652"/>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341" userDrawn="1">
          <p15:clr>
            <a:srgbClr val="FBAE40"/>
          </p15:clr>
        </p15:guide>
        <p15:guide id="4" pos="20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 Gelb">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47F82FF9-F158-6B8E-3BFE-95C2794FB9A1}"/>
              </a:ext>
            </a:extLst>
          </p:cNvPr>
          <p:cNvSpPr/>
          <p:nvPr userDrawn="1"/>
        </p:nvSpPr>
        <p:spPr>
          <a:xfrm>
            <a:off x="3236913" y="-6577"/>
            <a:ext cx="8955087" cy="6864578"/>
          </a:xfrm>
          <a:custGeom>
            <a:avLst/>
            <a:gdLst>
              <a:gd name="connsiteX0" fmla="*/ 0 w 8955087"/>
              <a:gd name="connsiteY0" fmla="*/ 0 h 6858000"/>
              <a:gd name="connsiteX1" fmla="*/ 8955087 w 8955087"/>
              <a:gd name="connsiteY1" fmla="*/ 0 h 6858000"/>
              <a:gd name="connsiteX2" fmla="*/ 8955087 w 8955087"/>
              <a:gd name="connsiteY2" fmla="*/ 6858000 h 6858000"/>
              <a:gd name="connsiteX3" fmla="*/ 0 w 8955087"/>
              <a:gd name="connsiteY3" fmla="*/ 6858000 h 6858000"/>
              <a:gd name="connsiteX4" fmla="*/ 0 w 8955087"/>
              <a:gd name="connsiteY4" fmla="*/ 0 h 6858000"/>
              <a:gd name="connsiteX0" fmla="*/ 2078780 w 8955087"/>
              <a:gd name="connsiteY0" fmla="*/ 0 h 6864578"/>
              <a:gd name="connsiteX1" fmla="*/ 8955087 w 8955087"/>
              <a:gd name="connsiteY1" fmla="*/ 6578 h 6864578"/>
              <a:gd name="connsiteX2" fmla="*/ 8955087 w 8955087"/>
              <a:gd name="connsiteY2" fmla="*/ 6864578 h 6864578"/>
              <a:gd name="connsiteX3" fmla="*/ 0 w 8955087"/>
              <a:gd name="connsiteY3" fmla="*/ 6864578 h 6864578"/>
              <a:gd name="connsiteX4" fmla="*/ 2078780 w 8955087"/>
              <a:gd name="connsiteY4" fmla="*/ 0 h 686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5087" h="6864578">
                <a:moveTo>
                  <a:pt x="2078780" y="0"/>
                </a:moveTo>
                <a:lnTo>
                  <a:pt x="8955087" y="6578"/>
                </a:lnTo>
                <a:lnTo>
                  <a:pt x="8955087" y="6864578"/>
                </a:lnTo>
                <a:lnTo>
                  <a:pt x="0" y="6864578"/>
                </a:lnTo>
                <a:lnTo>
                  <a:pt x="207878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50B57063-6B11-A320-7211-A1F7DD9C97C1}"/>
              </a:ext>
            </a:extLst>
          </p:cNvPr>
          <p:cNvSpPr/>
          <p:nvPr userDrawn="1"/>
        </p:nvSpPr>
        <p:spPr>
          <a:xfrm>
            <a:off x="0" y="1903833"/>
            <a:ext cx="7819200" cy="3373200"/>
          </a:xfrm>
          <a:custGeom>
            <a:avLst/>
            <a:gdLst>
              <a:gd name="connsiteX0" fmla="*/ 0 w 7819200"/>
              <a:gd name="connsiteY0" fmla="*/ 0 h 3373200"/>
              <a:gd name="connsiteX1" fmla="*/ 7819200 w 7819200"/>
              <a:gd name="connsiteY1" fmla="*/ 0 h 3373200"/>
              <a:gd name="connsiteX2" fmla="*/ 7819200 w 7819200"/>
              <a:gd name="connsiteY2" fmla="*/ 3373200 h 3373200"/>
              <a:gd name="connsiteX3" fmla="*/ 0 w 7819200"/>
              <a:gd name="connsiteY3" fmla="*/ 3373200 h 3373200"/>
              <a:gd name="connsiteX4" fmla="*/ 0 w 7819200"/>
              <a:gd name="connsiteY4" fmla="*/ 0 h 3373200"/>
              <a:gd name="connsiteX0" fmla="*/ 0 w 7819200"/>
              <a:gd name="connsiteY0" fmla="*/ 0 h 3379779"/>
              <a:gd name="connsiteX1" fmla="*/ 7819200 w 7819200"/>
              <a:gd name="connsiteY1" fmla="*/ 0 h 3379779"/>
              <a:gd name="connsiteX2" fmla="*/ 6589036 w 7819200"/>
              <a:gd name="connsiteY2" fmla="*/ 3379779 h 3379779"/>
              <a:gd name="connsiteX3" fmla="*/ 0 w 7819200"/>
              <a:gd name="connsiteY3" fmla="*/ 3373200 h 3379779"/>
              <a:gd name="connsiteX4" fmla="*/ 0 w 7819200"/>
              <a:gd name="connsiteY4" fmla="*/ 0 h 3379779"/>
              <a:gd name="connsiteX0" fmla="*/ 0 w 7819200"/>
              <a:gd name="connsiteY0" fmla="*/ 0 h 3379779"/>
              <a:gd name="connsiteX1" fmla="*/ 7819200 w 7819200"/>
              <a:gd name="connsiteY1" fmla="*/ 0 h 3379779"/>
              <a:gd name="connsiteX2" fmla="*/ 6806124 w 7819200"/>
              <a:gd name="connsiteY2" fmla="*/ 3379779 h 3379779"/>
              <a:gd name="connsiteX3" fmla="*/ 0 w 7819200"/>
              <a:gd name="connsiteY3" fmla="*/ 3373200 h 3379779"/>
              <a:gd name="connsiteX4" fmla="*/ 0 w 7819200"/>
              <a:gd name="connsiteY4" fmla="*/ 0 h 337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9200" h="3379779">
                <a:moveTo>
                  <a:pt x="0" y="0"/>
                </a:moveTo>
                <a:lnTo>
                  <a:pt x="7819200" y="0"/>
                </a:lnTo>
                <a:lnTo>
                  <a:pt x="6806124" y="3379779"/>
                </a:lnTo>
                <a:lnTo>
                  <a:pt x="0" y="3373200"/>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AB9DB9D-C450-06F7-0448-043B4DD71B28}"/>
              </a:ext>
            </a:extLst>
          </p:cNvPr>
          <p:cNvSpPr>
            <a:spLocks noGrp="1"/>
          </p:cNvSpPr>
          <p:nvPr>
            <p:ph type="ctrTitle" hasCustomPrompt="1"/>
          </p:nvPr>
        </p:nvSpPr>
        <p:spPr>
          <a:xfrm>
            <a:off x="550863" y="3319725"/>
            <a:ext cx="6080182" cy="534505"/>
          </a:xfrm>
        </p:spPr>
        <p:txBody>
          <a:bodyPr anchor="b"/>
          <a:lstStyle>
            <a:lvl1pPr algn="l">
              <a:lnSpc>
                <a:spcPct val="85000"/>
              </a:lnSpc>
              <a:defRPr sz="4000">
                <a:solidFill>
                  <a:schemeClr val="bg1"/>
                </a:solidFill>
              </a:defRPr>
            </a:lvl1pPr>
          </a:lstStyle>
          <a:p>
            <a:r>
              <a:rPr lang="de-DE" dirty="0"/>
              <a:t>Titel</a:t>
            </a:r>
          </a:p>
        </p:txBody>
      </p:sp>
      <p:sp>
        <p:nvSpPr>
          <p:cNvPr id="3" name="Untertitel 2">
            <a:extLst>
              <a:ext uri="{FF2B5EF4-FFF2-40B4-BE49-F238E27FC236}">
                <a16:creationId xmlns:a16="http://schemas.microsoft.com/office/drawing/2014/main" id="{5D828E37-4EEE-047C-E76E-B875A68F6145}"/>
              </a:ext>
            </a:extLst>
          </p:cNvPr>
          <p:cNvSpPr>
            <a:spLocks noGrp="1"/>
          </p:cNvSpPr>
          <p:nvPr>
            <p:ph type="subTitle" idx="1" hasCustomPrompt="1"/>
          </p:nvPr>
        </p:nvSpPr>
        <p:spPr>
          <a:xfrm>
            <a:off x="550863" y="3970432"/>
            <a:ext cx="6080182" cy="350865"/>
          </a:xfrm>
        </p:spPr>
        <p:txBody>
          <a:bodyPr/>
          <a:lstStyle>
            <a:lvl1pPr marL="0" indent="0" algn="l">
              <a:lnSpc>
                <a:spcPct val="95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Subtitel</a:t>
            </a:r>
            <a:endParaRPr lang="de-DE" dirty="0"/>
          </a:p>
        </p:txBody>
      </p:sp>
      <p:pic>
        <p:nvPicPr>
          <p:cNvPr id="7" name="Grafik 6">
            <a:extLst>
              <a:ext uri="{FF2B5EF4-FFF2-40B4-BE49-F238E27FC236}">
                <a16:creationId xmlns:a16="http://schemas.microsoft.com/office/drawing/2014/main" id="{0754E619-6FBA-AF99-76D9-F4C71E9198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424343"/>
            <a:ext cx="3734553" cy="660846"/>
          </a:xfrm>
          <a:prstGeom prst="rect">
            <a:avLst/>
          </a:prstGeom>
        </p:spPr>
      </p:pic>
      <p:sp>
        <p:nvSpPr>
          <p:cNvPr id="4" name="Textplatzhalter 35">
            <a:extLst>
              <a:ext uri="{FF2B5EF4-FFF2-40B4-BE49-F238E27FC236}">
                <a16:creationId xmlns:a16="http://schemas.microsoft.com/office/drawing/2014/main" id="{3B311CF2-C8BD-2221-241A-CD786FF114A0}"/>
              </a:ext>
            </a:extLst>
          </p:cNvPr>
          <p:cNvSpPr>
            <a:spLocks noGrp="1"/>
          </p:cNvSpPr>
          <p:nvPr>
            <p:ph type="body" sz="quarter" idx="11" hasCustomPrompt="1"/>
          </p:nvPr>
        </p:nvSpPr>
        <p:spPr>
          <a:xfrm>
            <a:off x="550863" y="5694691"/>
            <a:ext cx="2686050" cy="267446"/>
          </a:xfrm>
        </p:spPr>
        <p:txBody>
          <a:bodyPr anchor="b"/>
          <a:lstStyle>
            <a:lvl1pPr>
              <a:spcAft>
                <a:spcPts val="0"/>
              </a:spcAft>
              <a:defRPr/>
            </a:lvl1pPr>
          </a:lstStyle>
          <a:p>
            <a:pPr lvl="0"/>
            <a:r>
              <a:rPr lang="de-DE" dirty="0"/>
              <a:t>Name, Vorname</a:t>
            </a:r>
          </a:p>
        </p:txBody>
      </p:sp>
      <p:sp>
        <p:nvSpPr>
          <p:cNvPr id="5" name="Textplatzhalter 35">
            <a:extLst>
              <a:ext uri="{FF2B5EF4-FFF2-40B4-BE49-F238E27FC236}">
                <a16:creationId xmlns:a16="http://schemas.microsoft.com/office/drawing/2014/main" id="{B1880B43-C80A-6B3B-940D-166BA1E64A2F}"/>
              </a:ext>
            </a:extLst>
          </p:cNvPr>
          <p:cNvSpPr>
            <a:spLocks noGrp="1"/>
          </p:cNvSpPr>
          <p:nvPr>
            <p:ph type="body" sz="quarter" idx="12" hasCustomPrompt="1"/>
          </p:nvPr>
        </p:nvSpPr>
        <p:spPr>
          <a:xfrm>
            <a:off x="550863" y="6053979"/>
            <a:ext cx="2686050" cy="267446"/>
          </a:xfrm>
        </p:spPr>
        <p:txBody>
          <a:bodyPr/>
          <a:lstStyle>
            <a:lvl1pPr>
              <a:spcAft>
                <a:spcPts val="0"/>
              </a:spcAft>
              <a:defRPr/>
            </a:lvl1pPr>
          </a:lstStyle>
          <a:p>
            <a:pPr lvl="0"/>
            <a:r>
              <a:rPr lang="de-DE" dirty="0"/>
              <a:t>Datum xx. MMMM </a:t>
            </a:r>
            <a:r>
              <a:rPr lang="de-DE" dirty="0" err="1"/>
              <a:t>yyyy</a:t>
            </a:r>
            <a:endParaRPr lang="de-DE" dirty="0"/>
          </a:p>
        </p:txBody>
      </p:sp>
    </p:spTree>
    <p:extLst>
      <p:ext uri="{BB962C8B-B14F-4D97-AF65-F5344CB8AC3E}">
        <p14:creationId xmlns:p14="http://schemas.microsoft.com/office/powerpoint/2010/main" val="305602961"/>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341" userDrawn="1">
          <p15:clr>
            <a:srgbClr val="FBAE40"/>
          </p15:clr>
        </p15:guide>
        <p15:guide id="4" pos="203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A608D-8351-04DD-23C4-44C2550392A9}"/>
              </a:ext>
            </a:extLst>
          </p:cNvPr>
          <p:cNvSpPr>
            <a:spLocks noGrp="1"/>
          </p:cNvSpPr>
          <p:nvPr>
            <p:ph type="title" hasCustomPrompt="1"/>
          </p:nvPr>
        </p:nvSpPr>
        <p:spPr/>
        <p:txBody>
          <a:bodyPr/>
          <a:lstStyle>
            <a:lvl1pPr>
              <a:defRPr/>
            </a:lvl1pPr>
          </a:lstStyle>
          <a:p>
            <a:r>
              <a:rPr lang="de-DE" dirty="0"/>
              <a:t>Headline – z. B. Inhaltsverzeichnis</a:t>
            </a:r>
          </a:p>
        </p:txBody>
      </p:sp>
      <p:sp>
        <p:nvSpPr>
          <p:cNvPr id="6" name="Foliennummernplatzhalter 5">
            <a:extLst>
              <a:ext uri="{FF2B5EF4-FFF2-40B4-BE49-F238E27FC236}">
                <a16:creationId xmlns:a16="http://schemas.microsoft.com/office/drawing/2014/main" id="{90999A4E-A317-B699-BA7A-E2E559DBF4E0}"/>
              </a:ext>
            </a:extLst>
          </p:cNvPr>
          <p:cNvSpPr>
            <a:spLocks noGrp="1"/>
          </p:cNvSpPr>
          <p:nvPr>
            <p:ph type="sldNum" sz="quarter" idx="12"/>
          </p:nvPr>
        </p:nvSpPr>
        <p:spPr/>
        <p:txBody>
          <a:bodyPr/>
          <a:lstStyle/>
          <a:p>
            <a:fld id="{0924F727-E9BF-441C-92CA-E3CAC60CB2EE}" type="slidenum">
              <a:rPr lang="de-DE" smtClean="0"/>
              <a:t>‹Nr.›</a:t>
            </a:fld>
            <a:endParaRPr lang="de-DE"/>
          </a:p>
        </p:txBody>
      </p:sp>
    </p:spTree>
    <p:extLst>
      <p:ext uri="{BB962C8B-B14F-4D97-AF65-F5344CB8AC3E}">
        <p14:creationId xmlns:p14="http://schemas.microsoft.com/office/powerpoint/2010/main" val="214319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wischenfolie - Grün">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46FB6BF4-30A2-BF40-4651-94D3B100A03F}"/>
              </a:ext>
            </a:extLst>
          </p:cNvPr>
          <p:cNvSpPr/>
          <p:nvPr userDrawn="1"/>
        </p:nvSpPr>
        <p:spPr>
          <a:xfrm rot="10800000">
            <a:off x="-1" y="-6577"/>
            <a:ext cx="8128000" cy="6864578"/>
          </a:xfrm>
          <a:custGeom>
            <a:avLst/>
            <a:gdLst>
              <a:gd name="connsiteX0" fmla="*/ 8128000 w 8128000"/>
              <a:gd name="connsiteY0" fmla="*/ 6864578 h 6864578"/>
              <a:gd name="connsiteX1" fmla="*/ 0 w 8128000"/>
              <a:gd name="connsiteY1" fmla="*/ 6864578 h 6864578"/>
              <a:gd name="connsiteX2" fmla="*/ 2078780 w 8128000"/>
              <a:gd name="connsiteY2" fmla="*/ 0 h 6864578"/>
              <a:gd name="connsiteX3" fmla="*/ 8128000 w 8128000"/>
              <a:gd name="connsiteY3" fmla="*/ 5787 h 6864578"/>
            </a:gdLst>
            <a:ahLst/>
            <a:cxnLst>
              <a:cxn ang="0">
                <a:pos x="connsiteX0" y="connsiteY0"/>
              </a:cxn>
              <a:cxn ang="0">
                <a:pos x="connsiteX1" y="connsiteY1"/>
              </a:cxn>
              <a:cxn ang="0">
                <a:pos x="connsiteX2" y="connsiteY2"/>
              </a:cxn>
              <a:cxn ang="0">
                <a:pos x="connsiteX3" y="connsiteY3"/>
              </a:cxn>
            </a:cxnLst>
            <a:rect l="l" t="t" r="r" b="b"/>
            <a:pathLst>
              <a:path w="8128000" h="6864578">
                <a:moveTo>
                  <a:pt x="8128000" y="6864578"/>
                </a:moveTo>
                <a:lnTo>
                  <a:pt x="0" y="6864578"/>
                </a:lnTo>
                <a:lnTo>
                  <a:pt x="2078780" y="0"/>
                </a:lnTo>
                <a:lnTo>
                  <a:pt x="8128000" y="5787"/>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2" name="Titel 1">
            <a:extLst>
              <a:ext uri="{FF2B5EF4-FFF2-40B4-BE49-F238E27FC236}">
                <a16:creationId xmlns:a16="http://schemas.microsoft.com/office/drawing/2014/main" id="{E1CA608D-8351-04DD-23C4-44C2550392A9}"/>
              </a:ext>
            </a:extLst>
          </p:cNvPr>
          <p:cNvSpPr>
            <a:spLocks noGrp="1"/>
          </p:cNvSpPr>
          <p:nvPr>
            <p:ph type="title" hasCustomPrompt="1"/>
          </p:nvPr>
        </p:nvSpPr>
        <p:spPr>
          <a:xfrm>
            <a:off x="1244794" y="2862936"/>
            <a:ext cx="4851206" cy="534505"/>
          </a:xfrm>
        </p:spPr>
        <p:txBody>
          <a:bodyPr/>
          <a:lstStyle>
            <a:lvl1pPr>
              <a:lnSpc>
                <a:spcPct val="85000"/>
              </a:lnSpc>
              <a:defRPr sz="4000">
                <a:solidFill>
                  <a:schemeClr val="bg1"/>
                </a:solidFill>
              </a:defRPr>
            </a:lvl1pPr>
          </a:lstStyle>
          <a:p>
            <a:r>
              <a:rPr lang="de-DE" dirty="0"/>
              <a:t>Kapitelheadline</a:t>
            </a:r>
          </a:p>
        </p:txBody>
      </p:sp>
      <p:pic>
        <p:nvPicPr>
          <p:cNvPr id="4" name="Grafik 3">
            <a:extLst>
              <a:ext uri="{FF2B5EF4-FFF2-40B4-BE49-F238E27FC236}">
                <a16:creationId xmlns:a16="http://schemas.microsoft.com/office/drawing/2014/main" id="{A1642632-AC8B-BC34-355F-758511AAB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35143" y="452051"/>
            <a:ext cx="2745001" cy="485740"/>
          </a:xfrm>
          <a:prstGeom prst="rect">
            <a:avLst/>
          </a:prstGeom>
        </p:spPr>
      </p:pic>
      <p:sp>
        <p:nvSpPr>
          <p:cNvPr id="13" name="Textplatzhalter 12">
            <a:extLst>
              <a:ext uri="{FF2B5EF4-FFF2-40B4-BE49-F238E27FC236}">
                <a16:creationId xmlns:a16="http://schemas.microsoft.com/office/drawing/2014/main" id="{E2A34B76-AF67-0145-6D21-6264C5A38746}"/>
              </a:ext>
            </a:extLst>
          </p:cNvPr>
          <p:cNvSpPr>
            <a:spLocks noGrp="1"/>
          </p:cNvSpPr>
          <p:nvPr>
            <p:ph type="body" sz="quarter" idx="10" hasCustomPrompt="1"/>
          </p:nvPr>
        </p:nvSpPr>
        <p:spPr>
          <a:xfrm>
            <a:off x="1244792" y="3884191"/>
            <a:ext cx="4851207" cy="307777"/>
          </a:xfrm>
        </p:spPr>
        <p:txBody>
          <a:bodyPr/>
          <a:lstStyle>
            <a:lvl1pPr>
              <a:lnSpc>
                <a:spcPct val="100000"/>
              </a:lnSpc>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e-DE" dirty="0"/>
              <a:t>Optional weiterer Text</a:t>
            </a:r>
          </a:p>
        </p:txBody>
      </p:sp>
    </p:spTree>
    <p:extLst>
      <p:ext uri="{BB962C8B-B14F-4D97-AF65-F5344CB8AC3E}">
        <p14:creationId xmlns:p14="http://schemas.microsoft.com/office/powerpoint/2010/main" val="4200339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938A5B3-4399-25D4-753C-EF6E8E432575}"/>
              </a:ext>
            </a:extLst>
          </p:cNvPr>
          <p:cNvSpPr>
            <a:spLocks noGrp="1"/>
          </p:cNvSpPr>
          <p:nvPr>
            <p:ph type="title"/>
          </p:nvPr>
        </p:nvSpPr>
        <p:spPr>
          <a:xfrm>
            <a:off x="550863" y="989097"/>
            <a:ext cx="9576000" cy="427618"/>
          </a:xfrm>
          <a:prstGeom prst="rect">
            <a:avLst/>
          </a:prstGeom>
        </p:spPr>
        <p:txBody>
          <a:bodyPr vert="horz" wrap="square" lIns="0" tIns="0" rIns="0" bIns="0" rtlCol="0" anchor="b">
            <a:spAutoFit/>
          </a:bodyPr>
          <a:lstStyle/>
          <a:p>
            <a:r>
              <a:rPr lang="de-DE" dirty="0"/>
              <a:t>Mastertitelformat bearbeiten</a:t>
            </a:r>
          </a:p>
        </p:txBody>
      </p:sp>
      <p:sp>
        <p:nvSpPr>
          <p:cNvPr id="3" name="Textplatzhalter 2">
            <a:extLst>
              <a:ext uri="{FF2B5EF4-FFF2-40B4-BE49-F238E27FC236}">
                <a16:creationId xmlns:a16="http://schemas.microsoft.com/office/drawing/2014/main" id="{870F801E-CEF6-AC5D-1C3E-18595862C009}"/>
              </a:ext>
            </a:extLst>
          </p:cNvPr>
          <p:cNvSpPr>
            <a:spLocks noGrp="1"/>
          </p:cNvSpPr>
          <p:nvPr>
            <p:ph type="body" idx="1"/>
          </p:nvPr>
        </p:nvSpPr>
        <p:spPr>
          <a:xfrm>
            <a:off x="550862" y="1858515"/>
            <a:ext cx="9576000" cy="625108"/>
          </a:xfrm>
          <a:prstGeom prst="rect">
            <a:avLst/>
          </a:prstGeom>
        </p:spPr>
        <p:txBody>
          <a:bodyPr vert="horz" wrap="square" lIns="0" tIns="0" rIns="0" bIns="0" rtlCol="0">
            <a:spAutoFit/>
          </a:bodyPr>
          <a:lstStyle/>
          <a:p>
            <a:pPr lvl="0"/>
            <a:r>
              <a:rPr lang="de-DE" dirty="0"/>
              <a:t>Mastertextformat bearbeiten</a:t>
            </a:r>
          </a:p>
          <a:p>
            <a:pPr lvl="1"/>
            <a:r>
              <a:rPr lang="de-DE" dirty="0"/>
              <a:t>Zweite Ebene</a:t>
            </a:r>
          </a:p>
        </p:txBody>
      </p:sp>
      <p:sp>
        <p:nvSpPr>
          <p:cNvPr id="6" name="Foliennummernplatzhalter 5">
            <a:extLst>
              <a:ext uri="{FF2B5EF4-FFF2-40B4-BE49-F238E27FC236}">
                <a16:creationId xmlns:a16="http://schemas.microsoft.com/office/drawing/2014/main" id="{3C3B0AB0-97D7-B2A3-0D34-A1B6F2854DCC}"/>
              </a:ext>
            </a:extLst>
          </p:cNvPr>
          <p:cNvSpPr>
            <a:spLocks noGrp="1"/>
          </p:cNvSpPr>
          <p:nvPr>
            <p:ph type="sldNum" sz="quarter" idx="4"/>
          </p:nvPr>
        </p:nvSpPr>
        <p:spPr>
          <a:xfrm>
            <a:off x="11525684" y="6482769"/>
            <a:ext cx="459941" cy="184666"/>
          </a:xfrm>
          <a:prstGeom prst="rect">
            <a:avLst/>
          </a:prstGeom>
        </p:spPr>
        <p:txBody>
          <a:bodyPr vert="horz" wrap="square" lIns="0" tIns="0" rIns="0" bIns="0" rtlCol="0" anchor="ctr">
            <a:spAutoFit/>
          </a:bodyPr>
          <a:lstStyle>
            <a:lvl1pPr algn="r">
              <a:defRPr sz="1200">
                <a:solidFill>
                  <a:schemeClr val="accent3"/>
                </a:solidFill>
              </a:defRPr>
            </a:lvl1pPr>
          </a:lstStyle>
          <a:p>
            <a:fld id="{0924F727-E9BF-441C-92CA-E3CAC60CB2EE}" type="slidenum">
              <a:rPr lang="de-DE" smtClean="0"/>
              <a:pPr/>
              <a:t>‹Nr.›</a:t>
            </a:fld>
            <a:endParaRPr lang="de-DE"/>
          </a:p>
        </p:txBody>
      </p:sp>
      <p:pic>
        <p:nvPicPr>
          <p:cNvPr id="7" name="Grafik 6">
            <a:extLst>
              <a:ext uri="{FF2B5EF4-FFF2-40B4-BE49-F238E27FC236}">
                <a16:creationId xmlns:a16="http://schemas.microsoft.com/office/drawing/2014/main" id="{4E8A0D77-FBD4-F3B9-41BF-F985A861070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671836" y="135797"/>
            <a:ext cx="322044" cy="384664"/>
          </a:xfrm>
          <a:prstGeom prst="rect">
            <a:avLst/>
          </a:prstGeom>
        </p:spPr>
      </p:pic>
    </p:spTree>
    <p:extLst>
      <p:ext uri="{BB962C8B-B14F-4D97-AF65-F5344CB8AC3E}">
        <p14:creationId xmlns:p14="http://schemas.microsoft.com/office/powerpoint/2010/main" val="167000687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68" r:id="rId4"/>
    <p:sldLayoutId id="2147483653" r:id="rId5"/>
    <p:sldLayoutId id="2147483654" r:id="rId6"/>
    <p:sldLayoutId id="2147483655" r:id="rId7"/>
    <p:sldLayoutId id="2147483650" r:id="rId8"/>
    <p:sldLayoutId id="2147483657" r:id="rId9"/>
    <p:sldLayoutId id="2147483658" r:id="rId10"/>
    <p:sldLayoutId id="2147483659" r:id="rId11"/>
    <p:sldLayoutId id="2147483660" r:id="rId12"/>
    <p:sldLayoutId id="2147483656" r:id="rId13"/>
    <p:sldLayoutId id="2147483661" r:id="rId14"/>
    <p:sldLayoutId id="2147483662" r:id="rId15"/>
    <p:sldLayoutId id="2147483663" r:id="rId16"/>
    <p:sldLayoutId id="2147483664" r:id="rId17"/>
    <p:sldLayoutId id="2147483665" r:id="rId18"/>
    <p:sldLayoutId id="2147483666" r:id="rId19"/>
    <p:sldLayoutId id="2147483667" r:id="rId20"/>
  </p:sldLayoutIdLst>
  <p:hf hdr="0" ftr="0" dt="0"/>
  <p:txStyles>
    <p:title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lnSpc>
          <a:spcPct val="114000"/>
        </a:lnSpc>
        <a:spcBef>
          <a:spcPts val="0"/>
        </a:spcBef>
        <a:spcAft>
          <a:spcPts val="600"/>
        </a:spcAft>
        <a:buFontTx/>
        <a:buNone/>
        <a:defRPr sz="1600" kern="1200">
          <a:solidFill>
            <a:schemeClr val="tx1"/>
          </a:solidFill>
          <a:latin typeface="+mn-lt"/>
          <a:ea typeface="+mn-ea"/>
          <a:cs typeface="+mn-cs"/>
        </a:defRPr>
      </a:lvl1pPr>
      <a:lvl2pPr marL="180000" indent="-180000" algn="l" defTabSz="914400" rtl="0" eaLnBrk="1" latinLnBrk="0" hangingPunct="1">
        <a:lnSpc>
          <a:spcPct val="114000"/>
        </a:lnSpc>
        <a:spcBef>
          <a:spcPts val="0"/>
        </a:spcBef>
        <a:spcAft>
          <a:spcPts val="600"/>
        </a:spcAft>
        <a:buClr>
          <a:schemeClr val="accent3"/>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2" userDrawn="1">
          <p15:clr>
            <a:srgbClr val="F26B43"/>
          </p15:clr>
        </p15:guide>
        <p15:guide id="2" pos="3840" userDrawn="1">
          <p15:clr>
            <a:srgbClr val="F26B43"/>
          </p15:clr>
        </p15:guide>
        <p15:guide id="3" pos="7550" userDrawn="1">
          <p15:clr>
            <a:srgbClr val="F26B43"/>
          </p15:clr>
        </p15:guide>
        <p15:guide id="4" pos="347" userDrawn="1">
          <p15:clr>
            <a:srgbClr val="F26B43"/>
          </p15:clr>
        </p15:guide>
        <p15:guide id="5" orient="horz" pos="1169" userDrawn="1">
          <p15:clr>
            <a:srgbClr val="F26B43"/>
          </p15:clr>
        </p15:guide>
        <p15:guide id="6" orient="horz" pos="89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3" Type="http://schemas.openxmlformats.org/officeDocument/2006/relationships/image" Target="../media/image40.svg"/><Relationship Id="rId18" Type="http://schemas.openxmlformats.org/officeDocument/2006/relationships/image" Target="../media/image45.png"/><Relationship Id="rId26" Type="http://schemas.openxmlformats.org/officeDocument/2006/relationships/image" Target="../media/image53.png"/><Relationship Id="rId39" Type="http://schemas.openxmlformats.org/officeDocument/2006/relationships/image" Target="../media/image17.svg"/><Relationship Id="rId21" Type="http://schemas.openxmlformats.org/officeDocument/2006/relationships/image" Target="../media/image48.svg"/><Relationship Id="rId34" Type="http://schemas.openxmlformats.org/officeDocument/2006/relationships/image" Target="../media/image61.png"/><Relationship Id="rId42" Type="http://schemas.openxmlformats.org/officeDocument/2006/relationships/image" Target="../media/image67.png"/><Relationship Id="rId7" Type="http://schemas.openxmlformats.org/officeDocument/2006/relationships/image" Target="../media/image34.svg"/><Relationship Id="rId2" Type="http://schemas.openxmlformats.org/officeDocument/2006/relationships/image" Target="../media/image29.png"/><Relationship Id="rId16" Type="http://schemas.openxmlformats.org/officeDocument/2006/relationships/image" Target="../media/image43.png"/><Relationship Id="rId29" Type="http://schemas.openxmlformats.org/officeDocument/2006/relationships/image" Target="../media/image56.svg"/><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38.svg"/><Relationship Id="rId24" Type="http://schemas.openxmlformats.org/officeDocument/2006/relationships/image" Target="../media/image51.png"/><Relationship Id="rId32" Type="http://schemas.openxmlformats.org/officeDocument/2006/relationships/image" Target="../media/image59.png"/><Relationship Id="rId37" Type="http://schemas.openxmlformats.org/officeDocument/2006/relationships/image" Target="../media/image64.svg"/><Relationship Id="rId40" Type="http://schemas.openxmlformats.org/officeDocument/2006/relationships/image" Target="../media/image65.png"/><Relationship Id="rId45" Type="http://schemas.openxmlformats.org/officeDocument/2006/relationships/image" Target="../media/image70.svg"/><Relationship Id="rId5" Type="http://schemas.openxmlformats.org/officeDocument/2006/relationships/image" Target="../media/image32.svg"/><Relationship Id="rId15" Type="http://schemas.openxmlformats.org/officeDocument/2006/relationships/image" Target="../media/image42.svg"/><Relationship Id="rId23" Type="http://schemas.openxmlformats.org/officeDocument/2006/relationships/image" Target="../media/image50.svg"/><Relationship Id="rId28" Type="http://schemas.openxmlformats.org/officeDocument/2006/relationships/image" Target="../media/image55.png"/><Relationship Id="rId36" Type="http://schemas.openxmlformats.org/officeDocument/2006/relationships/image" Target="../media/image63.png"/><Relationship Id="rId10" Type="http://schemas.openxmlformats.org/officeDocument/2006/relationships/image" Target="../media/image37.png"/><Relationship Id="rId19" Type="http://schemas.openxmlformats.org/officeDocument/2006/relationships/image" Target="../media/image46.svg"/><Relationship Id="rId31" Type="http://schemas.openxmlformats.org/officeDocument/2006/relationships/image" Target="../media/image58.svg"/><Relationship Id="rId44" Type="http://schemas.openxmlformats.org/officeDocument/2006/relationships/image" Target="../media/image69.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svg"/><Relationship Id="rId30" Type="http://schemas.openxmlformats.org/officeDocument/2006/relationships/image" Target="../media/image57.png"/><Relationship Id="rId35" Type="http://schemas.openxmlformats.org/officeDocument/2006/relationships/image" Target="../media/image62.svg"/><Relationship Id="rId43" Type="http://schemas.openxmlformats.org/officeDocument/2006/relationships/image" Target="../media/image68.svg"/><Relationship Id="rId8" Type="http://schemas.openxmlformats.org/officeDocument/2006/relationships/image" Target="../media/image35.png"/><Relationship Id="rId3" Type="http://schemas.openxmlformats.org/officeDocument/2006/relationships/image" Target="../media/image30.svg"/><Relationship Id="rId12" Type="http://schemas.openxmlformats.org/officeDocument/2006/relationships/image" Target="../media/image39.png"/><Relationship Id="rId17" Type="http://schemas.openxmlformats.org/officeDocument/2006/relationships/image" Target="../media/image44.svg"/><Relationship Id="rId25" Type="http://schemas.openxmlformats.org/officeDocument/2006/relationships/image" Target="../media/image52.svg"/><Relationship Id="rId33" Type="http://schemas.openxmlformats.org/officeDocument/2006/relationships/image" Target="../media/image60.svg"/><Relationship Id="rId38" Type="http://schemas.openxmlformats.org/officeDocument/2006/relationships/image" Target="../media/image16.png"/><Relationship Id="rId20" Type="http://schemas.openxmlformats.org/officeDocument/2006/relationships/image" Target="../media/image47.png"/><Relationship Id="rId41" Type="http://schemas.openxmlformats.org/officeDocument/2006/relationships/image" Target="../media/image66.svg"/></Relationships>
</file>

<file path=ppt/slides/_rels/slide26.xml.rels><?xml version="1.0" encoding="UTF-8" standalone="yes"?>
<Relationships xmlns="http://schemas.openxmlformats.org/package/2006/relationships"><Relationship Id="rId13" Type="http://schemas.openxmlformats.org/officeDocument/2006/relationships/image" Target="../media/image82.svg"/><Relationship Id="rId18" Type="http://schemas.openxmlformats.org/officeDocument/2006/relationships/image" Target="../media/image87.png"/><Relationship Id="rId26" Type="http://schemas.openxmlformats.org/officeDocument/2006/relationships/image" Target="../media/image95.png"/><Relationship Id="rId39" Type="http://schemas.openxmlformats.org/officeDocument/2006/relationships/image" Target="../media/image108.svg"/><Relationship Id="rId21" Type="http://schemas.openxmlformats.org/officeDocument/2006/relationships/image" Target="../media/image90.svg"/><Relationship Id="rId34" Type="http://schemas.openxmlformats.org/officeDocument/2006/relationships/image" Target="../media/image103.png"/><Relationship Id="rId42" Type="http://schemas.openxmlformats.org/officeDocument/2006/relationships/image" Target="../media/image111.png"/><Relationship Id="rId7" Type="http://schemas.openxmlformats.org/officeDocument/2006/relationships/image" Target="../media/image76.svg"/><Relationship Id="rId2" Type="http://schemas.openxmlformats.org/officeDocument/2006/relationships/image" Target="../media/image71.png"/><Relationship Id="rId16" Type="http://schemas.openxmlformats.org/officeDocument/2006/relationships/image" Target="../media/image85.png"/><Relationship Id="rId29" Type="http://schemas.openxmlformats.org/officeDocument/2006/relationships/image" Target="../media/image98.svg"/><Relationship Id="rId1" Type="http://schemas.openxmlformats.org/officeDocument/2006/relationships/slideLayout" Target="../slideLayouts/slideLayout18.xml"/><Relationship Id="rId6" Type="http://schemas.openxmlformats.org/officeDocument/2006/relationships/image" Target="../media/image75.png"/><Relationship Id="rId11" Type="http://schemas.openxmlformats.org/officeDocument/2006/relationships/image" Target="../media/image80.svg"/><Relationship Id="rId24" Type="http://schemas.openxmlformats.org/officeDocument/2006/relationships/image" Target="../media/image93.png"/><Relationship Id="rId32" Type="http://schemas.openxmlformats.org/officeDocument/2006/relationships/image" Target="../media/image101.png"/><Relationship Id="rId37" Type="http://schemas.openxmlformats.org/officeDocument/2006/relationships/image" Target="../media/image106.svg"/><Relationship Id="rId40" Type="http://schemas.openxmlformats.org/officeDocument/2006/relationships/image" Target="../media/image109.png"/><Relationship Id="rId45" Type="http://schemas.openxmlformats.org/officeDocument/2006/relationships/image" Target="../media/image114.svg"/><Relationship Id="rId5" Type="http://schemas.openxmlformats.org/officeDocument/2006/relationships/image" Target="../media/image74.svg"/><Relationship Id="rId15" Type="http://schemas.openxmlformats.org/officeDocument/2006/relationships/image" Target="../media/image84.svg"/><Relationship Id="rId23" Type="http://schemas.openxmlformats.org/officeDocument/2006/relationships/image" Target="../media/image92.svg"/><Relationship Id="rId28" Type="http://schemas.openxmlformats.org/officeDocument/2006/relationships/image" Target="../media/image97.png"/><Relationship Id="rId36" Type="http://schemas.openxmlformats.org/officeDocument/2006/relationships/image" Target="../media/image105.png"/><Relationship Id="rId10" Type="http://schemas.openxmlformats.org/officeDocument/2006/relationships/image" Target="../media/image79.png"/><Relationship Id="rId19" Type="http://schemas.openxmlformats.org/officeDocument/2006/relationships/image" Target="../media/image88.svg"/><Relationship Id="rId31" Type="http://schemas.openxmlformats.org/officeDocument/2006/relationships/image" Target="../media/image100.svg"/><Relationship Id="rId44" Type="http://schemas.openxmlformats.org/officeDocument/2006/relationships/image" Target="../media/image113.png"/><Relationship Id="rId4" Type="http://schemas.openxmlformats.org/officeDocument/2006/relationships/image" Target="../media/image73.png"/><Relationship Id="rId9" Type="http://schemas.openxmlformats.org/officeDocument/2006/relationships/image" Target="../media/image78.svg"/><Relationship Id="rId14" Type="http://schemas.openxmlformats.org/officeDocument/2006/relationships/image" Target="../media/image83.png"/><Relationship Id="rId22" Type="http://schemas.openxmlformats.org/officeDocument/2006/relationships/image" Target="../media/image91.png"/><Relationship Id="rId27" Type="http://schemas.openxmlformats.org/officeDocument/2006/relationships/image" Target="../media/image96.svg"/><Relationship Id="rId30" Type="http://schemas.openxmlformats.org/officeDocument/2006/relationships/image" Target="../media/image99.png"/><Relationship Id="rId35" Type="http://schemas.openxmlformats.org/officeDocument/2006/relationships/image" Target="../media/image104.svg"/><Relationship Id="rId43" Type="http://schemas.openxmlformats.org/officeDocument/2006/relationships/image" Target="../media/image112.svg"/><Relationship Id="rId8" Type="http://schemas.openxmlformats.org/officeDocument/2006/relationships/image" Target="../media/image77.png"/><Relationship Id="rId3" Type="http://schemas.openxmlformats.org/officeDocument/2006/relationships/image" Target="../media/image72.svg"/><Relationship Id="rId12" Type="http://schemas.openxmlformats.org/officeDocument/2006/relationships/image" Target="../media/image81.png"/><Relationship Id="rId17" Type="http://schemas.openxmlformats.org/officeDocument/2006/relationships/image" Target="../media/image86.svg"/><Relationship Id="rId25" Type="http://schemas.openxmlformats.org/officeDocument/2006/relationships/image" Target="../media/image94.svg"/><Relationship Id="rId33" Type="http://schemas.openxmlformats.org/officeDocument/2006/relationships/image" Target="../media/image102.svg"/><Relationship Id="rId38" Type="http://schemas.openxmlformats.org/officeDocument/2006/relationships/image" Target="../media/image107.png"/><Relationship Id="rId20" Type="http://schemas.openxmlformats.org/officeDocument/2006/relationships/image" Target="../media/image89.png"/><Relationship Id="rId41" Type="http://schemas.openxmlformats.org/officeDocument/2006/relationships/image" Target="../media/image110.svg"/></Relationships>
</file>

<file path=ppt/slides/_rels/slide27.xml.rels><?xml version="1.0" encoding="UTF-8" standalone="yes"?>
<Relationships xmlns="http://schemas.openxmlformats.org/package/2006/relationships"><Relationship Id="rId13" Type="http://schemas.openxmlformats.org/officeDocument/2006/relationships/image" Target="../media/image126.svg"/><Relationship Id="rId18" Type="http://schemas.openxmlformats.org/officeDocument/2006/relationships/image" Target="../media/image131.png"/><Relationship Id="rId26" Type="http://schemas.openxmlformats.org/officeDocument/2006/relationships/image" Target="../media/image139.png"/><Relationship Id="rId39" Type="http://schemas.openxmlformats.org/officeDocument/2006/relationships/image" Target="../media/image152.svg"/><Relationship Id="rId21" Type="http://schemas.openxmlformats.org/officeDocument/2006/relationships/image" Target="../media/image134.svg"/><Relationship Id="rId34" Type="http://schemas.openxmlformats.org/officeDocument/2006/relationships/image" Target="../media/image147.png"/><Relationship Id="rId42" Type="http://schemas.openxmlformats.org/officeDocument/2006/relationships/image" Target="../media/image155.png"/><Relationship Id="rId7" Type="http://schemas.openxmlformats.org/officeDocument/2006/relationships/image" Target="../media/image120.svg"/><Relationship Id="rId2" Type="http://schemas.openxmlformats.org/officeDocument/2006/relationships/image" Target="../media/image115.png"/><Relationship Id="rId16" Type="http://schemas.openxmlformats.org/officeDocument/2006/relationships/image" Target="../media/image129.png"/><Relationship Id="rId29" Type="http://schemas.openxmlformats.org/officeDocument/2006/relationships/image" Target="../media/image142.svg"/><Relationship Id="rId1" Type="http://schemas.openxmlformats.org/officeDocument/2006/relationships/slideLayout" Target="../slideLayouts/slideLayout18.xml"/><Relationship Id="rId6" Type="http://schemas.openxmlformats.org/officeDocument/2006/relationships/image" Target="../media/image119.png"/><Relationship Id="rId11" Type="http://schemas.openxmlformats.org/officeDocument/2006/relationships/image" Target="../media/image124.svg"/><Relationship Id="rId24" Type="http://schemas.openxmlformats.org/officeDocument/2006/relationships/image" Target="../media/image137.png"/><Relationship Id="rId32" Type="http://schemas.openxmlformats.org/officeDocument/2006/relationships/image" Target="../media/image145.png"/><Relationship Id="rId37" Type="http://schemas.openxmlformats.org/officeDocument/2006/relationships/image" Target="../media/image150.svg"/><Relationship Id="rId40" Type="http://schemas.openxmlformats.org/officeDocument/2006/relationships/image" Target="../media/image153.png"/><Relationship Id="rId45" Type="http://schemas.openxmlformats.org/officeDocument/2006/relationships/image" Target="../media/image158.svg"/><Relationship Id="rId5" Type="http://schemas.openxmlformats.org/officeDocument/2006/relationships/image" Target="../media/image118.svg"/><Relationship Id="rId15" Type="http://schemas.openxmlformats.org/officeDocument/2006/relationships/image" Target="../media/image128.svg"/><Relationship Id="rId23" Type="http://schemas.openxmlformats.org/officeDocument/2006/relationships/image" Target="../media/image136.svg"/><Relationship Id="rId28" Type="http://schemas.openxmlformats.org/officeDocument/2006/relationships/image" Target="../media/image141.png"/><Relationship Id="rId36" Type="http://schemas.openxmlformats.org/officeDocument/2006/relationships/image" Target="../media/image149.png"/><Relationship Id="rId10" Type="http://schemas.openxmlformats.org/officeDocument/2006/relationships/image" Target="../media/image123.png"/><Relationship Id="rId19" Type="http://schemas.openxmlformats.org/officeDocument/2006/relationships/image" Target="../media/image132.svg"/><Relationship Id="rId31" Type="http://schemas.openxmlformats.org/officeDocument/2006/relationships/image" Target="../media/image144.svg"/><Relationship Id="rId44" Type="http://schemas.openxmlformats.org/officeDocument/2006/relationships/image" Target="../media/image157.png"/><Relationship Id="rId4" Type="http://schemas.openxmlformats.org/officeDocument/2006/relationships/image" Target="../media/image117.png"/><Relationship Id="rId9" Type="http://schemas.openxmlformats.org/officeDocument/2006/relationships/image" Target="../media/image122.svg"/><Relationship Id="rId14" Type="http://schemas.openxmlformats.org/officeDocument/2006/relationships/image" Target="../media/image127.png"/><Relationship Id="rId22" Type="http://schemas.openxmlformats.org/officeDocument/2006/relationships/image" Target="../media/image135.png"/><Relationship Id="rId27" Type="http://schemas.openxmlformats.org/officeDocument/2006/relationships/image" Target="../media/image140.svg"/><Relationship Id="rId30" Type="http://schemas.openxmlformats.org/officeDocument/2006/relationships/image" Target="../media/image143.png"/><Relationship Id="rId35" Type="http://schemas.openxmlformats.org/officeDocument/2006/relationships/image" Target="../media/image148.svg"/><Relationship Id="rId43" Type="http://schemas.openxmlformats.org/officeDocument/2006/relationships/image" Target="../media/image156.svg"/><Relationship Id="rId8" Type="http://schemas.openxmlformats.org/officeDocument/2006/relationships/image" Target="../media/image121.png"/><Relationship Id="rId3" Type="http://schemas.openxmlformats.org/officeDocument/2006/relationships/image" Target="../media/image116.svg"/><Relationship Id="rId12" Type="http://schemas.openxmlformats.org/officeDocument/2006/relationships/image" Target="../media/image125.png"/><Relationship Id="rId17" Type="http://schemas.openxmlformats.org/officeDocument/2006/relationships/image" Target="../media/image130.svg"/><Relationship Id="rId25" Type="http://schemas.openxmlformats.org/officeDocument/2006/relationships/image" Target="../media/image138.svg"/><Relationship Id="rId33" Type="http://schemas.openxmlformats.org/officeDocument/2006/relationships/image" Target="../media/image146.svg"/><Relationship Id="rId38" Type="http://schemas.openxmlformats.org/officeDocument/2006/relationships/image" Target="../media/image151.png"/><Relationship Id="rId20" Type="http://schemas.openxmlformats.org/officeDocument/2006/relationships/image" Target="../media/image133.png"/><Relationship Id="rId41" Type="http://schemas.openxmlformats.org/officeDocument/2006/relationships/image" Target="../media/image154.svg"/></Relationships>
</file>

<file path=ppt/slides/_rels/slide28.xml.rels><?xml version="1.0" encoding="UTF-8" standalone="yes"?>
<Relationships xmlns="http://schemas.openxmlformats.org/package/2006/relationships"><Relationship Id="rId13" Type="http://schemas.openxmlformats.org/officeDocument/2006/relationships/image" Target="../media/image170.svg"/><Relationship Id="rId18" Type="http://schemas.openxmlformats.org/officeDocument/2006/relationships/image" Target="../media/image175.png"/><Relationship Id="rId26" Type="http://schemas.openxmlformats.org/officeDocument/2006/relationships/image" Target="../media/image183.png"/><Relationship Id="rId39" Type="http://schemas.openxmlformats.org/officeDocument/2006/relationships/image" Target="../media/image196.svg"/><Relationship Id="rId21" Type="http://schemas.openxmlformats.org/officeDocument/2006/relationships/image" Target="../media/image178.svg"/><Relationship Id="rId34" Type="http://schemas.openxmlformats.org/officeDocument/2006/relationships/image" Target="../media/image191.png"/><Relationship Id="rId42" Type="http://schemas.openxmlformats.org/officeDocument/2006/relationships/image" Target="../media/image199.png"/><Relationship Id="rId7" Type="http://schemas.openxmlformats.org/officeDocument/2006/relationships/image" Target="../media/image164.svg"/><Relationship Id="rId2" Type="http://schemas.openxmlformats.org/officeDocument/2006/relationships/image" Target="../media/image159.png"/><Relationship Id="rId16" Type="http://schemas.openxmlformats.org/officeDocument/2006/relationships/image" Target="../media/image173.png"/><Relationship Id="rId29" Type="http://schemas.openxmlformats.org/officeDocument/2006/relationships/image" Target="../media/image186.svg"/><Relationship Id="rId1" Type="http://schemas.openxmlformats.org/officeDocument/2006/relationships/slideLayout" Target="../slideLayouts/slideLayout18.xml"/><Relationship Id="rId6" Type="http://schemas.openxmlformats.org/officeDocument/2006/relationships/image" Target="../media/image163.png"/><Relationship Id="rId11" Type="http://schemas.openxmlformats.org/officeDocument/2006/relationships/image" Target="../media/image168.svg"/><Relationship Id="rId24" Type="http://schemas.openxmlformats.org/officeDocument/2006/relationships/image" Target="../media/image181.png"/><Relationship Id="rId32" Type="http://schemas.openxmlformats.org/officeDocument/2006/relationships/image" Target="../media/image189.png"/><Relationship Id="rId37" Type="http://schemas.openxmlformats.org/officeDocument/2006/relationships/image" Target="../media/image194.svg"/><Relationship Id="rId40" Type="http://schemas.openxmlformats.org/officeDocument/2006/relationships/image" Target="../media/image197.png"/><Relationship Id="rId45" Type="http://schemas.openxmlformats.org/officeDocument/2006/relationships/image" Target="../media/image202.svg"/><Relationship Id="rId5" Type="http://schemas.openxmlformats.org/officeDocument/2006/relationships/image" Target="../media/image162.svg"/><Relationship Id="rId15" Type="http://schemas.openxmlformats.org/officeDocument/2006/relationships/image" Target="../media/image172.svg"/><Relationship Id="rId23" Type="http://schemas.openxmlformats.org/officeDocument/2006/relationships/image" Target="../media/image180.svg"/><Relationship Id="rId28" Type="http://schemas.openxmlformats.org/officeDocument/2006/relationships/image" Target="../media/image185.png"/><Relationship Id="rId36" Type="http://schemas.openxmlformats.org/officeDocument/2006/relationships/image" Target="../media/image193.png"/><Relationship Id="rId10" Type="http://schemas.openxmlformats.org/officeDocument/2006/relationships/image" Target="../media/image167.png"/><Relationship Id="rId19" Type="http://schemas.openxmlformats.org/officeDocument/2006/relationships/image" Target="../media/image176.svg"/><Relationship Id="rId31" Type="http://schemas.openxmlformats.org/officeDocument/2006/relationships/image" Target="../media/image188.svg"/><Relationship Id="rId44" Type="http://schemas.openxmlformats.org/officeDocument/2006/relationships/image" Target="../media/image201.png"/><Relationship Id="rId4" Type="http://schemas.openxmlformats.org/officeDocument/2006/relationships/image" Target="../media/image161.png"/><Relationship Id="rId9" Type="http://schemas.openxmlformats.org/officeDocument/2006/relationships/image" Target="../media/image166.svg"/><Relationship Id="rId14" Type="http://schemas.openxmlformats.org/officeDocument/2006/relationships/image" Target="../media/image171.png"/><Relationship Id="rId22" Type="http://schemas.openxmlformats.org/officeDocument/2006/relationships/image" Target="../media/image179.png"/><Relationship Id="rId27" Type="http://schemas.openxmlformats.org/officeDocument/2006/relationships/image" Target="../media/image184.svg"/><Relationship Id="rId30" Type="http://schemas.openxmlformats.org/officeDocument/2006/relationships/image" Target="../media/image187.png"/><Relationship Id="rId35" Type="http://schemas.openxmlformats.org/officeDocument/2006/relationships/image" Target="../media/image192.svg"/><Relationship Id="rId43" Type="http://schemas.openxmlformats.org/officeDocument/2006/relationships/image" Target="../media/image200.svg"/><Relationship Id="rId8" Type="http://schemas.openxmlformats.org/officeDocument/2006/relationships/image" Target="../media/image165.png"/><Relationship Id="rId3" Type="http://schemas.openxmlformats.org/officeDocument/2006/relationships/image" Target="../media/image160.svg"/><Relationship Id="rId12" Type="http://schemas.openxmlformats.org/officeDocument/2006/relationships/image" Target="../media/image169.png"/><Relationship Id="rId17" Type="http://schemas.openxmlformats.org/officeDocument/2006/relationships/image" Target="../media/image174.svg"/><Relationship Id="rId25" Type="http://schemas.openxmlformats.org/officeDocument/2006/relationships/image" Target="../media/image182.svg"/><Relationship Id="rId33" Type="http://schemas.openxmlformats.org/officeDocument/2006/relationships/image" Target="../media/image190.svg"/><Relationship Id="rId38" Type="http://schemas.openxmlformats.org/officeDocument/2006/relationships/image" Target="../media/image195.png"/><Relationship Id="rId20" Type="http://schemas.openxmlformats.org/officeDocument/2006/relationships/image" Target="../media/image177.png"/><Relationship Id="rId41" Type="http://schemas.openxmlformats.org/officeDocument/2006/relationships/image" Target="../media/image198.svg"/></Relationships>
</file>

<file path=ppt/slides/_rels/slide29.xml.rels><?xml version="1.0" encoding="UTF-8" standalone="yes"?>
<Relationships xmlns="http://schemas.openxmlformats.org/package/2006/relationships"><Relationship Id="rId13" Type="http://schemas.openxmlformats.org/officeDocument/2006/relationships/image" Target="../media/image214.svg"/><Relationship Id="rId18" Type="http://schemas.openxmlformats.org/officeDocument/2006/relationships/image" Target="../media/image219.png"/><Relationship Id="rId26" Type="http://schemas.openxmlformats.org/officeDocument/2006/relationships/image" Target="../media/image227.png"/><Relationship Id="rId39" Type="http://schemas.openxmlformats.org/officeDocument/2006/relationships/image" Target="../media/image240.svg"/><Relationship Id="rId21" Type="http://schemas.openxmlformats.org/officeDocument/2006/relationships/image" Target="../media/image222.svg"/><Relationship Id="rId34" Type="http://schemas.openxmlformats.org/officeDocument/2006/relationships/image" Target="../media/image235.png"/><Relationship Id="rId42" Type="http://schemas.openxmlformats.org/officeDocument/2006/relationships/image" Target="../media/image243.png"/><Relationship Id="rId7" Type="http://schemas.openxmlformats.org/officeDocument/2006/relationships/image" Target="../media/image208.svg"/><Relationship Id="rId2" Type="http://schemas.openxmlformats.org/officeDocument/2006/relationships/image" Target="../media/image203.png"/><Relationship Id="rId16" Type="http://schemas.openxmlformats.org/officeDocument/2006/relationships/image" Target="../media/image217.png"/><Relationship Id="rId29" Type="http://schemas.openxmlformats.org/officeDocument/2006/relationships/image" Target="../media/image230.svg"/><Relationship Id="rId1" Type="http://schemas.openxmlformats.org/officeDocument/2006/relationships/slideLayout" Target="../slideLayouts/slideLayout18.xml"/><Relationship Id="rId6" Type="http://schemas.openxmlformats.org/officeDocument/2006/relationships/image" Target="../media/image207.png"/><Relationship Id="rId11" Type="http://schemas.openxmlformats.org/officeDocument/2006/relationships/image" Target="../media/image212.svg"/><Relationship Id="rId24" Type="http://schemas.openxmlformats.org/officeDocument/2006/relationships/image" Target="../media/image225.png"/><Relationship Id="rId32" Type="http://schemas.openxmlformats.org/officeDocument/2006/relationships/image" Target="../media/image233.png"/><Relationship Id="rId37" Type="http://schemas.openxmlformats.org/officeDocument/2006/relationships/image" Target="../media/image238.svg"/><Relationship Id="rId40" Type="http://schemas.openxmlformats.org/officeDocument/2006/relationships/image" Target="../media/image241.png"/><Relationship Id="rId45" Type="http://schemas.openxmlformats.org/officeDocument/2006/relationships/image" Target="../media/image246.svg"/><Relationship Id="rId5" Type="http://schemas.openxmlformats.org/officeDocument/2006/relationships/image" Target="../media/image206.svg"/><Relationship Id="rId15" Type="http://schemas.openxmlformats.org/officeDocument/2006/relationships/image" Target="../media/image216.svg"/><Relationship Id="rId23" Type="http://schemas.openxmlformats.org/officeDocument/2006/relationships/image" Target="../media/image224.svg"/><Relationship Id="rId28" Type="http://schemas.openxmlformats.org/officeDocument/2006/relationships/image" Target="../media/image229.png"/><Relationship Id="rId36" Type="http://schemas.openxmlformats.org/officeDocument/2006/relationships/image" Target="../media/image237.png"/><Relationship Id="rId10" Type="http://schemas.openxmlformats.org/officeDocument/2006/relationships/image" Target="../media/image211.png"/><Relationship Id="rId19" Type="http://schemas.openxmlformats.org/officeDocument/2006/relationships/image" Target="../media/image220.svg"/><Relationship Id="rId31" Type="http://schemas.openxmlformats.org/officeDocument/2006/relationships/image" Target="../media/image232.svg"/><Relationship Id="rId44" Type="http://schemas.openxmlformats.org/officeDocument/2006/relationships/image" Target="../media/image245.png"/><Relationship Id="rId4" Type="http://schemas.openxmlformats.org/officeDocument/2006/relationships/image" Target="../media/image205.png"/><Relationship Id="rId9" Type="http://schemas.openxmlformats.org/officeDocument/2006/relationships/image" Target="../media/image210.svg"/><Relationship Id="rId14" Type="http://schemas.openxmlformats.org/officeDocument/2006/relationships/image" Target="../media/image215.png"/><Relationship Id="rId22" Type="http://schemas.openxmlformats.org/officeDocument/2006/relationships/image" Target="../media/image223.png"/><Relationship Id="rId27" Type="http://schemas.openxmlformats.org/officeDocument/2006/relationships/image" Target="../media/image228.svg"/><Relationship Id="rId30" Type="http://schemas.openxmlformats.org/officeDocument/2006/relationships/image" Target="../media/image231.png"/><Relationship Id="rId35" Type="http://schemas.openxmlformats.org/officeDocument/2006/relationships/image" Target="../media/image236.svg"/><Relationship Id="rId43" Type="http://schemas.openxmlformats.org/officeDocument/2006/relationships/image" Target="../media/image244.svg"/><Relationship Id="rId8" Type="http://schemas.openxmlformats.org/officeDocument/2006/relationships/image" Target="../media/image209.png"/><Relationship Id="rId3" Type="http://schemas.openxmlformats.org/officeDocument/2006/relationships/image" Target="../media/image204.svg"/><Relationship Id="rId12" Type="http://schemas.openxmlformats.org/officeDocument/2006/relationships/image" Target="../media/image213.png"/><Relationship Id="rId17" Type="http://schemas.openxmlformats.org/officeDocument/2006/relationships/image" Target="../media/image218.svg"/><Relationship Id="rId25" Type="http://schemas.openxmlformats.org/officeDocument/2006/relationships/image" Target="../media/image226.svg"/><Relationship Id="rId33" Type="http://schemas.openxmlformats.org/officeDocument/2006/relationships/image" Target="../media/image234.svg"/><Relationship Id="rId38" Type="http://schemas.openxmlformats.org/officeDocument/2006/relationships/image" Target="../media/image239.png"/><Relationship Id="rId20" Type="http://schemas.openxmlformats.org/officeDocument/2006/relationships/image" Target="../media/image221.png"/><Relationship Id="rId41" Type="http://schemas.openxmlformats.org/officeDocument/2006/relationships/image" Target="../media/image24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3" Type="http://schemas.openxmlformats.org/officeDocument/2006/relationships/image" Target="../media/image257.svg"/><Relationship Id="rId18" Type="http://schemas.openxmlformats.org/officeDocument/2006/relationships/image" Target="../media/image261.png"/><Relationship Id="rId26" Type="http://schemas.openxmlformats.org/officeDocument/2006/relationships/image" Target="../media/image269.png"/><Relationship Id="rId39" Type="http://schemas.openxmlformats.org/officeDocument/2006/relationships/image" Target="../media/image281.svg"/><Relationship Id="rId21" Type="http://schemas.openxmlformats.org/officeDocument/2006/relationships/image" Target="../media/image264.svg"/><Relationship Id="rId34" Type="http://schemas.openxmlformats.org/officeDocument/2006/relationships/image" Target="../media/image277.png"/><Relationship Id="rId7" Type="http://schemas.openxmlformats.org/officeDocument/2006/relationships/image" Target="../media/image251.svg"/><Relationship Id="rId2" Type="http://schemas.openxmlformats.org/officeDocument/2006/relationships/image" Target="../media/image247.png"/><Relationship Id="rId16" Type="http://schemas.openxmlformats.org/officeDocument/2006/relationships/image" Target="../media/image20.png"/><Relationship Id="rId20" Type="http://schemas.openxmlformats.org/officeDocument/2006/relationships/image" Target="../media/image263.png"/><Relationship Id="rId29" Type="http://schemas.openxmlformats.org/officeDocument/2006/relationships/image" Target="../media/image272.svg"/><Relationship Id="rId41" Type="http://schemas.openxmlformats.org/officeDocument/2006/relationships/image" Target="../media/image283.svg"/><Relationship Id="rId1" Type="http://schemas.openxmlformats.org/officeDocument/2006/relationships/slideLayout" Target="../slideLayouts/slideLayout18.xml"/><Relationship Id="rId6" Type="http://schemas.openxmlformats.org/officeDocument/2006/relationships/image" Target="../media/image250.png"/><Relationship Id="rId11" Type="http://schemas.openxmlformats.org/officeDocument/2006/relationships/image" Target="../media/image255.svg"/><Relationship Id="rId24" Type="http://schemas.openxmlformats.org/officeDocument/2006/relationships/image" Target="../media/image267.png"/><Relationship Id="rId32" Type="http://schemas.openxmlformats.org/officeDocument/2006/relationships/image" Target="../media/image275.png"/><Relationship Id="rId37" Type="http://schemas.openxmlformats.org/officeDocument/2006/relationships/image" Target="../media/image280.svg"/><Relationship Id="rId40" Type="http://schemas.openxmlformats.org/officeDocument/2006/relationships/image" Target="../media/image282.png"/><Relationship Id="rId5" Type="http://schemas.openxmlformats.org/officeDocument/2006/relationships/image" Target="../media/image249.svg"/><Relationship Id="rId15" Type="http://schemas.openxmlformats.org/officeDocument/2006/relationships/image" Target="../media/image259.svg"/><Relationship Id="rId23" Type="http://schemas.openxmlformats.org/officeDocument/2006/relationships/image" Target="../media/image266.svg"/><Relationship Id="rId28" Type="http://schemas.openxmlformats.org/officeDocument/2006/relationships/image" Target="../media/image271.png"/><Relationship Id="rId36" Type="http://schemas.openxmlformats.org/officeDocument/2006/relationships/image" Target="../media/image279.png"/><Relationship Id="rId10" Type="http://schemas.openxmlformats.org/officeDocument/2006/relationships/image" Target="../media/image254.png"/><Relationship Id="rId19" Type="http://schemas.openxmlformats.org/officeDocument/2006/relationships/image" Target="../media/image262.svg"/><Relationship Id="rId31" Type="http://schemas.openxmlformats.org/officeDocument/2006/relationships/image" Target="../media/image274.svg"/><Relationship Id="rId4" Type="http://schemas.openxmlformats.org/officeDocument/2006/relationships/image" Target="../media/image18.png"/><Relationship Id="rId9" Type="http://schemas.openxmlformats.org/officeDocument/2006/relationships/image" Target="../media/image253.svg"/><Relationship Id="rId14" Type="http://schemas.openxmlformats.org/officeDocument/2006/relationships/image" Target="../media/image258.png"/><Relationship Id="rId22" Type="http://schemas.openxmlformats.org/officeDocument/2006/relationships/image" Target="../media/image265.png"/><Relationship Id="rId27" Type="http://schemas.openxmlformats.org/officeDocument/2006/relationships/image" Target="../media/image270.svg"/><Relationship Id="rId30" Type="http://schemas.openxmlformats.org/officeDocument/2006/relationships/image" Target="../media/image273.png"/><Relationship Id="rId35" Type="http://schemas.openxmlformats.org/officeDocument/2006/relationships/image" Target="../media/image278.svg"/><Relationship Id="rId8" Type="http://schemas.openxmlformats.org/officeDocument/2006/relationships/image" Target="../media/image252.png"/><Relationship Id="rId3" Type="http://schemas.openxmlformats.org/officeDocument/2006/relationships/image" Target="../media/image248.svg"/><Relationship Id="rId12" Type="http://schemas.openxmlformats.org/officeDocument/2006/relationships/image" Target="../media/image256.png"/><Relationship Id="rId17" Type="http://schemas.openxmlformats.org/officeDocument/2006/relationships/image" Target="../media/image260.svg"/><Relationship Id="rId25" Type="http://schemas.openxmlformats.org/officeDocument/2006/relationships/image" Target="../media/image268.svg"/><Relationship Id="rId33" Type="http://schemas.openxmlformats.org/officeDocument/2006/relationships/image" Target="../media/image276.svg"/><Relationship Id="rId38"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7C0BB63F-9550-3242-9782-FCA718340D7A}"/>
              </a:ext>
            </a:extLst>
          </p:cNvPr>
          <p:cNvSpPr>
            <a:spLocks noGrp="1"/>
          </p:cNvSpPr>
          <p:nvPr>
            <p:ph type="ctrTitle"/>
          </p:nvPr>
        </p:nvSpPr>
        <p:spPr/>
        <p:txBody>
          <a:bodyPr/>
          <a:lstStyle/>
          <a:p>
            <a:r>
              <a:rPr lang="de-DE" dirty="0"/>
              <a:t>Headline</a:t>
            </a:r>
          </a:p>
        </p:txBody>
      </p:sp>
      <p:sp>
        <p:nvSpPr>
          <p:cNvPr id="10" name="Untertitel 9">
            <a:extLst>
              <a:ext uri="{FF2B5EF4-FFF2-40B4-BE49-F238E27FC236}">
                <a16:creationId xmlns:a16="http://schemas.microsoft.com/office/drawing/2014/main" id="{29A7EBB7-349D-85CC-8141-429BD5317F01}"/>
              </a:ext>
            </a:extLst>
          </p:cNvPr>
          <p:cNvSpPr>
            <a:spLocks noGrp="1"/>
          </p:cNvSpPr>
          <p:nvPr>
            <p:ph type="subTitle" idx="1"/>
          </p:nvPr>
        </p:nvSpPr>
        <p:spPr/>
        <p:txBody>
          <a:bodyPr/>
          <a:lstStyle/>
          <a:p>
            <a:r>
              <a:rPr lang="de-DE" dirty="0" err="1"/>
              <a:t>Subline</a:t>
            </a:r>
            <a:endParaRPr lang="de-DE" dirty="0"/>
          </a:p>
        </p:txBody>
      </p:sp>
      <p:sp>
        <p:nvSpPr>
          <p:cNvPr id="11" name="Textplatzhalter 10">
            <a:extLst>
              <a:ext uri="{FF2B5EF4-FFF2-40B4-BE49-F238E27FC236}">
                <a16:creationId xmlns:a16="http://schemas.microsoft.com/office/drawing/2014/main" id="{E00D6F53-9474-E1A9-0506-B5485DC8F316}"/>
              </a:ext>
            </a:extLst>
          </p:cNvPr>
          <p:cNvSpPr>
            <a:spLocks noGrp="1"/>
          </p:cNvSpPr>
          <p:nvPr>
            <p:ph type="body" sz="quarter" idx="11"/>
          </p:nvPr>
        </p:nvSpPr>
        <p:spPr/>
        <p:txBody>
          <a:bodyPr/>
          <a:lstStyle/>
          <a:p>
            <a:r>
              <a:rPr lang="de-DE" dirty="0"/>
              <a:t>Name, Vorname</a:t>
            </a:r>
          </a:p>
        </p:txBody>
      </p:sp>
      <p:sp>
        <p:nvSpPr>
          <p:cNvPr id="12" name="Textplatzhalter 11">
            <a:extLst>
              <a:ext uri="{FF2B5EF4-FFF2-40B4-BE49-F238E27FC236}">
                <a16:creationId xmlns:a16="http://schemas.microsoft.com/office/drawing/2014/main" id="{F867ACE4-9595-0AD2-8E44-118F6771B731}"/>
              </a:ext>
            </a:extLst>
          </p:cNvPr>
          <p:cNvSpPr>
            <a:spLocks noGrp="1"/>
          </p:cNvSpPr>
          <p:nvPr>
            <p:ph type="body" sz="quarter" idx="12"/>
          </p:nvPr>
        </p:nvSpPr>
        <p:spPr/>
        <p:txBody>
          <a:bodyPr/>
          <a:lstStyle/>
          <a:p>
            <a:r>
              <a:rPr lang="de-DE" dirty="0"/>
              <a:t>00. </a:t>
            </a:r>
            <a:r>
              <a:rPr lang="de-DE"/>
              <a:t>Monat 2023</a:t>
            </a:r>
            <a:endParaRPr lang="de-DE" dirty="0"/>
          </a:p>
        </p:txBody>
      </p:sp>
    </p:spTree>
    <p:extLst>
      <p:ext uri="{BB962C8B-B14F-4D97-AF65-F5344CB8AC3E}">
        <p14:creationId xmlns:p14="http://schemas.microsoft.com/office/powerpoint/2010/main" val="315825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C4E06-CE5B-EF39-1629-D68611B41477}"/>
              </a:ext>
            </a:extLst>
          </p:cNvPr>
          <p:cNvSpPr>
            <a:spLocks noGrp="1"/>
          </p:cNvSpPr>
          <p:nvPr>
            <p:ph type="title"/>
          </p:nvPr>
        </p:nvSpPr>
        <p:spPr>
          <a:xfrm>
            <a:off x="1244794" y="2862936"/>
            <a:ext cx="4851206" cy="534505"/>
          </a:xfrm>
        </p:spPr>
        <p:txBody>
          <a:bodyPr/>
          <a:lstStyle/>
          <a:p>
            <a:endParaRPr lang="de-DE" dirty="0"/>
          </a:p>
        </p:txBody>
      </p:sp>
      <p:sp>
        <p:nvSpPr>
          <p:cNvPr id="3" name="Textplatzhalter 2">
            <a:extLst>
              <a:ext uri="{FF2B5EF4-FFF2-40B4-BE49-F238E27FC236}">
                <a16:creationId xmlns:a16="http://schemas.microsoft.com/office/drawing/2014/main" id="{939ABEF3-4EBE-7D5E-246E-E421C40620AB}"/>
              </a:ext>
            </a:extLst>
          </p:cNvPr>
          <p:cNvSpPr>
            <a:spLocks noGrp="1"/>
          </p:cNvSpPr>
          <p:nvPr>
            <p:ph type="body" sz="quarter" idx="10"/>
          </p:nvPr>
        </p:nvSpPr>
        <p:spPr>
          <a:xfrm>
            <a:off x="1244792" y="3884191"/>
            <a:ext cx="4851207" cy="307777"/>
          </a:xfrm>
        </p:spPr>
        <p:txBody>
          <a:bodyPr/>
          <a:lstStyle/>
          <a:p>
            <a:endParaRPr lang="de-DE" dirty="0"/>
          </a:p>
        </p:txBody>
      </p:sp>
    </p:spTree>
    <p:extLst>
      <p:ext uri="{BB962C8B-B14F-4D97-AF65-F5344CB8AC3E}">
        <p14:creationId xmlns:p14="http://schemas.microsoft.com/office/powerpoint/2010/main" val="24723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20D37-26E3-5140-4F00-BD7C39B759C9}"/>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42B2F07-4289-341B-1CCA-6417C04BBE4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267751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BB4B1-006C-2736-4CEE-EC5CBC60DD84}"/>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0A54917E-23E3-2B9D-77B3-571D95626019}"/>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77311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8ED45B-CB07-54B3-0260-9EE9BBD194A1}"/>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76E3E49C-5596-F47B-626F-19B99BEE24ED}"/>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2332410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1C3C5-8F04-1932-4531-47EA45D0ACB4}"/>
              </a:ext>
            </a:extLst>
          </p:cNvPr>
          <p:cNvSpPr>
            <a:spLocks noGrp="1"/>
          </p:cNvSpPr>
          <p:nvPr>
            <p:ph type="title"/>
          </p:nvPr>
        </p:nvSpPr>
        <p:spPr>
          <a:xfrm>
            <a:off x="550863" y="989097"/>
            <a:ext cx="9576000" cy="427618"/>
          </a:xfrm>
        </p:spPr>
        <p:txBody>
          <a:bodyPr/>
          <a:lstStyle/>
          <a:p>
            <a:r>
              <a:rPr lang="de-DE" dirty="0"/>
              <a:t>Hier steht eine Headline</a:t>
            </a:r>
            <a:br>
              <a:rPr lang="de-DE" dirty="0"/>
            </a:br>
            <a:r>
              <a:rPr lang="de-DE" dirty="0"/>
              <a:t>gerne kann die auch mal zwei-zeilig sein</a:t>
            </a:r>
          </a:p>
        </p:txBody>
      </p:sp>
      <p:sp>
        <p:nvSpPr>
          <p:cNvPr id="3" name="Inhaltsplatzhalter 2">
            <a:extLst>
              <a:ext uri="{FF2B5EF4-FFF2-40B4-BE49-F238E27FC236}">
                <a16:creationId xmlns:a16="http://schemas.microsoft.com/office/drawing/2014/main" id="{68058DD3-385F-60C9-40EC-2AF00F8B4FCE}"/>
              </a:ext>
            </a:extLst>
          </p:cNvPr>
          <p:cNvSpPr>
            <a:spLocks noGrp="1"/>
          </p:cNvSpPr>
          <p:nvPr>
            <p:ph idx="1"/>
          </p:nvPr>
        </p:nvSpPr>
        <p:spPr>
          <a:xfrm>
            <a:off x="550863" y="1858963"/>
            <a:ext cx="9575800" cy="2463303"/>
          </a:xfrm>
        </p:spPr>
        <p:txBody>
          <a:bodyPr/>
          <a:lstStyle/>
          <a:p>
            <a:r>
              <a:rPr lang="de-DE" dirty="0"/>
              <a:t>Erste Textebene – ohne Bullet: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a:p>
            <a:pPr lvl="1"/>
            <a:r>
              <a:rPr lang="de-DE" dirty="0"/>
              <a:t>Zweite Textebene – mit Bullet: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a:p>
            <a:pPr lvl="1"/>
            <a:r>
              <a:rPr lang="de-DE" dirty="0"/>
              <a:t>Zweite Textebene – mit Bullet: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a:p>
            <a:r>
              <a:rPr lang="de-DE" dirty="0"/>
              <a:t>Erste Textebene – ohne Bullet: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p:txBody>
      </p:sp>
      <p:sp>
        <p:nvSpPr>
          <p:cNvPr id="4" name="Foliennummernplatzhalter 3">
            <a:extLst>
              <a:ext uri="{FF2B5EF4-FFF2-40B4-BE49-F238E27FC236}">
                <a16:creationId xmlns:a16="http://schemas.microsoft.com/office/drawing/2014/main" id="{79C5343C-0BB7-272E-4F4F-4F41011B84E2}"/>
              </a:ext>
            </a:extLst>
          </p:cNvPr>
          <p:cNvSpPr>
            <a:spLocks noGrp="1"/>
          </p:cNvSpPr>
          <p:nvPr>
            <p:ph type="sldNum" sz="quarter" idx="12"/>
          </p:nvPr>
        </p:nvSpPr>
        <p:spPr>
          <a:xfrm>
            <a:off x="11525684" y="6482769"/>
            <a:ext cx="459941" cy="184666"/>
          </a:xfrm>
        </p:spPr>
        <p:txBody>
          <a:bodyPr/>
          <a:lstStyle/>
          <a:p>
            <a:fld id="{0924F727-E9BF-441C-92CA-E3CAC60CB2EE}" type="slidenum">
              <a:rPr lang="de-DE" smtClean="0"/>
              <a:pPr/>
              <a:t>14</a:t>
            </a:fld>
            <a:endParaRPr lang="de-DE"/>
          </a:p>
        </p:txBody>
      </p:sp>
      <p:grpSp>
        <p:nvGrpSpPr>
          <p:cNvPr id="7" name="Gruppieren 6">
            <a:extLst>
              <a:ext uri="{FF2B5EF4-FFF2-40B4-BE49-F238E27FC236}">
                <a16:creationId xmlns:a16="http://schemas.microsoft.com/office/drawing/2014/main" id="{61F4A7B9-6E65-C674-3515-C2239EB8A287}"/>
              </a:ext>
            </a:extLst>
          </p:cNvPr>
          <p:cNvGrpSpPr/>
          <p:nvPr/>
        </p:nvGrpSpPr>
        <p:grpSpPr>
          <a:xfrm>
            <a:off x="550863" y="4668416"/>
            <a:ext cx="8652803" cy="950245"/>
            <a:chOff x="550863" y="4668416"/>
            <a:chExt cx="8652803" cy="950245"/>
          </a:xfrm>
        </p:grpSpPr>
        <p:sp>
          <p:nvSpPr>
            <p:cNvPr id="5" name="Pfeil: Fünfeck 4">
              <a:extLst>
                <a:ext uri="{FF2B5EF4-FFF2-40B4-BE49-F238E27FC236}">
                  <a16:creationId xmlns:a16="http://schemas.microsoft.com/office/drawing/2014/main" id="{DFEAD221-DF36-30D6-0343-AFAABE3FD8D0}"/>
                </a:ext>
              </a:extLst>
            </p:cNvPr>
            <p:cNvSpPr/>
            <p:nvPr/>
          </p:nvSpPr>
          <p:spPr>
            <a:xfrm>
              <a:off x="550863" y="4668416"/>
              <a:ext cx="1290378" cy="401217"/>
            </a:xfrm>
            <a:prstGeom prst="homePlate">
              <a:avLst>
                <a:gd name="adj" fmla="val 3602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t>Hinweis</a:t>
              </a:r>
            </a:p>
          </p:txBody>
        </p:sp>
        <p:sp>
          <p:nvSpPr>
            <p:cNvPr id="6" name="Textfeld 5">
              <a:extLst>
                <a:ext uri="{FF2B5EF4-FFF2-40B4-BE49-F238E27FC236}">
                  <a16:creationId xmlns:a16="http://schemas.microsoft.com/office/drawing/2014/main" id="{66AB3333-603F-0F57-2BA6-022AE217EE6E}"/>
                </a:ext>
              </a:extLst>
            </p:cNvPr>
            <p:cNvSpPr txBox="1"/>
            <p:nvPr/>
          </p:nvSpPr>
          <p:spPr>
            <a:xfrm>
              <a:off x="1891004" y="4699747"/>
              <a:ext cx="5054204" cy="830997"/>
            </a:xfrm>
            <a:prstGeom prst="rect">
              <a:avLst/>
            </a:prstGeom>
            <a:noFill/>
          </p:spPr>
          <p:txBody>
            <a:bodyPr wrap="none" rtlCol="0">
              <a:spAutoFit/>
            </a:bodyPr>
            <a:lstStyle/>
            <a:p>
              <a:r>
                <a:rPr lang="de-DE" sz="1600" b="1" dirty="0"/>
                <a:t>Für alle Textplatzhalter gilt:</a:t>
              </a:r>
              <a:br>
                <a:rPr lang="de-DE" sz="1600" b="1" dirty="0"/>
              </a:br>
              <a:r>
                <a:rPr lang="de-DE" sz="1600" dirty="0"/>
                <a:t>Wechsel der Textebenen über </a:t>
              </a:r>
              <a:br>
                <a:rPr lang="de-DE" sz="1600" dirty="0"/>
              </a:br>
              <a:r>
                <a:rPr lang="de-DE" sz="1600" dirty="0"/>
                <a:t>Start &gt; Absatz &gt; „Listenebene verringern“ bzw. „… erhöhen“</a:t>
              </a:r>
            </a:p>
          </p:txBody>
        </p:sp>
        <p:pic>
          <p:nvPicPr>
            <p:cNvPr id="1026" name="Picture 2">
              <a:extLst>
                <a:ext uri="{FF2B5EF4-FFF2-40B4-BE49-F238E27FC236}">
                  <a16:creationId xmlns:a16="http://schemas.microsoft.com/office/drawing/2014/main" id="{1448D4DA-8FE4-DCD4-2781-E401D3D75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208" y="4668416"/>
              <a:ext cx="2258458" cy="9502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2842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1E7C6-7ED0-252F-DBFD-A8DF5FD26C5D}"/>
              </a:ext>
            </a:extLst>
          </p:cNvPr>
          <p:cNvSpPr>
            <a:spLocks noGrp="1"/>
          </p:cNvSpPr>
          <p:nvPr>
            <p:ph type="title"/>
          </p:nvPr>
        </p:nvSpPr>
        <p:spPr>
          <a:xfrm>
            <a:off x="550863" y="575098"/>
            <a:ext cx="9576000" cy="427618"/>
          </a:xfrm>
        </p:spPr>
        <p:txBody>
          <a:bodyPr/>
          <a:lstStyle/>
          <a:p>
            <a:r>
              <a:rPr lang="de-DE" dirty="0"/>
              <a:t>Hier steht eine einzeilige Headline</a:t>
            </a:r>
          </a:p>
        </p:txBody>
      </p:sp>
      <p:sp>
        <p:nvSpPr>
          <p:cNvPr id="3" name="Inhaltsplatzhalter 2">
            <a:extLst>
              <a:ext uri="{FF2B5EF4-FFF2-40B4-BE49-F238E27FC236}">
                <a16:creationId xmlns:a16="http://schemas.microsoft.com/office/drawing/2014/main" id="{21532207-F859-46A0-1CC6-3D4F81CE1F8D}"/>
              </a:ext>
            </a:extLst>
          </p:cNvPr>
          <p:cNvSpPr>
            <a:spLocks noGrp="1"/>
          </p:cNvSpPr>
          <p:nvPr>
            <p:ph idx="1"/>
          </p:nvPr>
        </p:nvSpPr>
        <p:spPr>
          <a:xfrm>
            <a:off x="550863" y="1858963"/>
            <a:ext cx="9575800" cy="3602555"/>
          </a:xfrm>
        </p:spPr>
        <p:txBody>
          <a:bodyPr/>
          <a:lstStyle/>
          <a:p>
            <a:r>
              <a:rPr lang="de-DE" dirty="0"/>
              <a:t>Erste Textebene – ohne Bullet: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p>
          <a:p>
            <a:pPr lvl="1"/>
            <a:r>
              <a:rPr lang="de-DE" dirty="0"/>
              <a:t>Zweite Textebene – mit Bullet: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p>
          <a:p>
            <a:pPr lvl="1"/>
            <a:r>
              <a:rPr lang="de-DE" dirty="0"/>
              <a:t>Zweite Textebene – mit Bullet: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endParaRPr lang="de-DE" dirty="0"/>
          </a:p>
          <a:p>
            <a:r>
              <a:rPr lang="de-DE" dirty="0"/>
              <a:t>Erste Textebene – ohne Bullet: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p>
        </p:txBody>
      </p:sp>
      <p:sp>
        <p:nvSpPr>
          <p:cNvPr id="4" name="Foliennummernplatzhalter 3">
            <a:extLst>
              <a:ext uri="{FF2B5EF4-FFF2-40B4-BE49-F238E27FC236}">
                <a16:creationId xmlns:a16="http://schemas.microsoft.com/office/drawing/2014/main" id="{79EDAC36-58F8-E5E3-49AD-390DECF54840}"/>
              </a:ext>
            </a:extLst>
          </p:cNvPr>
          <p:cNvSpPr>
            <a:spLocks noGrp="1"/>
          </p:cNvSpPr>
          <p:nvPr>
            <p:ph type="sldNum" sz="quarter" idx="12"/>
          </p:nvPr>
        </p:nvSpPr>
        <p:spPr>
          <a:xfrm>
            <a:off x="11525684" y="6482769"/>
            <a:ext cx="459941" cy="184666"/>
          </a:xfrm>
        </p:spPr>
        <p:txBody>
          <a:bodyPr/>
          <a:lstStyle/>
          <a:p>
            <a:fld id="{0924F727-E9BF-441C-92CA-E3CAC60CB2EE}" type="slidenum">
              <a:rPr lang="de-DE" smtClean="0"/>
              <a:pPr/>
              <a:t>15</a:t>
            </a:fld>
            <a:endParaRPr lang="de-DE"/>
          </a:p>
        </p:txBody>
      </p:sp>
      <p:sp>
        <p:nvSpPr>
          <p:cNvPr id="5" name="Textplatzhalter 4">
            <a:extLst>
              <a:ext uri="{FF2B5EF4-FFF2-40B4-BE49-F238E27FC236}">
                <a16:creationId xmlns:a16="http://schemas.microsoft.com/office/drawing/2014/main" id="{83DD5CAC-C029-B98C-807A-92EFAA4D2F00}"/>
              </a:ext>
            </a:extLst>
          </p:cNvPr>
          <p:cNvSpPr>
            <a:spLocks noGrp="1"/>
          </p:cNvSpPr>
          <p:nvPr>
            <p:ph type="body" sz="quarter" idx="13"/>
          </p:nvPr>
        </p:nvSpPr>
        <p:spPr>
          <a:xfrm>
            <a:off x="550862" y="1015708"/>
            <a:ext cx="9575999" cy="401007"/>
          </a:xfrm>
        </p:spPr>
        <p:txBody>
          <a:bodyPr/>
          <a:lstStyle/>
          <a:p>
            <a:r>
              <a:rPr lang="de-DE" dirty="0"/>
              <a:t>Mit einer </a:t>
            </a:r>
            <a:r>
              <a:rPr lang="de-DE" dirty="0" err="1"/>
              <a:t>Subline</a:t>
            </a:r>
            <a:endParaRPr lang="de-DE" dirty="0"/>
          </a:p>
        </p:txBody>
      </p:sp>
    </p:spTree>
    <p:extLst>
      <p:ext uri="{BB962C8B-B14F-4D97-AF65-F5344CB8AC3E}">
        <p14:creationId xmlns:p14="http://schemas.microsoft.com/office/powerpoint/2010/main" val="1213231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868393-A5C3-F56A-15AA-F2C10E37FE67}"/>
              </a:ext>
            </a:extLst>
          </p:cNvPr>
          <p:cNvSpPr>
            <a:spLocks noGrp="1"/>
          </p:cNvSpPr>
          <p:nvPr>
            <p:ph type="title"/>
          </p:nvPr>
        </p:nvSpPr>
        <p:spPr>
          <a:xfrm>
            <a:off x="550863" y="575098"/>
            <a:ext cx="6183312" cy="427618"/>
          </a:xfrm>
        </p:spPr>
        <p:txBody>
          <a:bodyPr/>
          <a:lstStyle/>
          <a:p>
            <a:r>
              <a:rPr lang="de-DE" dirty="0"/>
              <a:t>Beispiel Balkendiagramm</a:t>
            </a:r>
          </a:p>
        </p:txBody>
      </p:sp>
      <p:sp>
        <p:nvSpPr>
          <p:cNvPr id="9" name="Inhaltsplatzhalter 8">
            <a:extLst>
              <a:ext uri="{FF2B5EF4-FFF2-40B4-BE49-F238E27FC236}">
                <a16:creationId xmlns:a16="http://schemas.microsoft.com/office/drawing/2014/main" id="{0DB1C673-2979-3C02-E46C-BF15476E46D7}"/>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14E0CB02-6C13-C184-65BC-029AA42A8C39}"/>
              </a:ext>
            </a:extLst>
          </p:cNvPr>
          <p:cNvSpPr>
            <a:spLocks noGrp="1"/>
          </p:cNvSpPr>
          <p:nvPr>
            <p:ph type="sldNum" sz="quarter" idx="12"/>
          </p:nvPr>
        </p:nvSpPr>
        <p:spPr>
          <a:xfrm>
            <a:off x="11525684" y="6482769"/>
            <a:ext cx="459941" cy="184666"/>
          </a:xfrm>
        </p:spPr>
        <p:txBody>
          <a:bodyPr/>
          <a:lstStyle/>
          <a:p>
            <a:fld id="{0924F727-E9BF-441C-92CA-E3CAC60CB2EE}" type="slidenum">
              <a:rPr lang="de-DE" smtClean="0"/>
              <a:pPr/>
              <a:t>16</a:t>
            </a:fld>
            <a:endParaRPr lang="de-DE"/>
          </a:p>
        </p:txBody>
      </p:sp>
      <p:sp>
        <p:nvSpPr>
          <p:cNvPr id="10" name="Textplatzhalter 9">
            <a:extLst>
              <a:ext uri="{FF2B5EF4-FFF2-40B4-BE49-F238E27FC236}">
                <a16:creationId xmlns:a16="http://schemas.microsoft.com/office/drawing/2014/main" id="{05165D8E-E784-8547-788A-6F80C6E775D4}"/>
              </a:ext>
            </a:extLst>
          </p:cNvPr>
          <p:cNvSpPr>
            <a:spLocks noGrp="1"/>
          </p:cNvSpPr>
          <p:nvPr>
            <p:ph type="body" sz="quarter" idx="13"/>
          </p:nvPr>
        </p:nvSpPr>
        <p:spPr/>
        <p:txBody>
          <a:bodyPr/>
          <a:lstStyle/>
          <a:p>
            <a:endParaRPr lang="de-DE"/>
          </a:p>
        </p:txBody>
      </p:sp>
      <p:graphicFrame>
        <p:nvGraphicFramePr>
          <p:cNvPr id="7" name="Diagramm 6">
            <a:extLst>
              <a:ext uri="{FF2B5EF4-FFF2-40B4-BE49-F238E27FC236}">
                <a16:creationId xmlns:a16="http://schemas.microsoft.com/office/drawing/2014/main" id="{A67145A7-F0F0-5916-BFF7-484D54B93675}"/>
              </a:ext>
            </a:extLst>
          </p:cNvPr>
          <p:cNvGraphicFramePr/>
          <p:nvPr>
            <p:extLst>
              <p:ext uri="{D42A27DB-BD31-4B8C-83A1-F6EECF244321}">
                <p14:modId xmlns:p14="http://schemas.microsoft.com/office/powerpoint/2010/main" val="281593066"/>
              </p:ext>
            </p:extLst>
          </p:nvPr>
        </p:nvGraphicFramePr>
        <p:xfrm>
          <a:off x="7202465" y="1792530"/>
          <a:ext cx="4630393" cy="35234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4816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868393-A5C3-F56A-15AA-F2C10E37FE67}"/>
              </a:ext>
            </a:extLst>
          </p:cNvPr>
          <p:cNvSpPr>
            <a:spLocks noGrp="1"/>
          </p:cNvSpPr>
          <p:nvPr>
            <p:ph type="title"/>
          </p:nvPr>
        </p:nvSpPr>
        <p:spPr>
          <a:xfrm>
            <a:off x="550863" y="575098"/>
            <a:ext cx="6183312" cy="427618"/>
          </a:xfrm>
        </p:spPr>
        <p:txBody>
          <a:bodyPr/>
          <a:lstStyle/>
          <a:p>
            <a:r>
              <a:rPr lang="de-DE" dirty="0"/>
              <a:t>Beispiel Ringdiagramm</a:t>
            </a:r>
          </a:p>
        </p:txBody>
      </p:sp>
      <p:sp>
        <p:nvSpPr>
          <p:cNvPr id="9" name="Inhaltsplatzhalter 8">
            <a:extLst>
              <a:ext uri="{FF2B5EF4-FFF2-40B4-BE49-F238E27FC236}">
                <a16:creationId xmlns:a16="http://schemas.microsoft.com/office/drawing/2014/main" id="{03C39B56-4A45-75DB-F96F-2A3BF6F9BC7F}"/>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14E0CB02-6C13-C184-65BC-029AA42A8C39}"/>
              </a:ext>
            </a:extLst>
          </p:cNvPr>
          <p:cNvSpPr>
            <a:spLocks noGrp="1"/>
          </p:cNvSpPr>
          <p:nvPr>
            <p:ph type="sldNum" sz="quarter" idx="12"/>
          </p:nvPr>
        </p:nvSpPr>
        <p:spPr>
          <a:xfrm>
            <a:off x="11525684" y="6482769"/>
            <a:ext cx="459941" cy="184666"/>
          </a:xfrm>
        </p:spPr>
        <p:txBody>
          <a:bodyPr/>
          <a:lstStyle/>
          <a:p>
            <a:fld id="{0924F727-E9BF-441C-92CA-E3CAC60CB2EE}" type="slidenum">
              <a:rPr lang="de-DE" smtClean="0"/>
              <a:pPr/>
              <a:t>17</a:t>
            </a:fld>
            <a:endParaRPr lang="de-DE"/>
          </a:p>
        </p:txBody>
      </p:sp>
      <p:sp>
        <p:nvSpPr>
          <p:cNvPr id="10" name="Textplatzhalter 9">
            <a:extLst>
              <a:ext uri="{FF2B5EF4-FFF2-40B4-BE49-F238E27FC236}">
                <a16:creationId xmlns:a16="http://schemas.microsoft.com/office/drawing/2014/main" id="{57FCBF8B-3974-A552-B5AC-C180333D5CE9}"/>
              </a:ext>
            </a:extLst>
          </p:cNvPr>
          <p:cNvSpPr>
            <a:spLocks noGrp="1"/>
          </p:cNvSpPr>
          <p:nvPr>
            <p:ph type="body" sz="quarter" idx="13"/>
          </p:nvPr>
        </p:nvSpPr>
        <p:spPr/>
        <p:txBody>
          <a:bodyPr/>
          <a:lstStyle/>
          <a:p>
            <a:endParaRPr lang="de-DE"/>
          </a:p>
        </p:txBody>
      </p:sp>
      <p:graphicFrame>
        <p:nvGraphicFramePr>
          <p:cNvPr id="7" name="Diagramm 6">
            <a:extLst>
              <a:ext uri="{FF2B5EF4-FFF2-40B4-BE49-F238E27FC236}">
                <a16:creationId xmlns:a16="http://schemas.microsoft.com/office/drawing/2014/main" id="{2DEEDFDE-13C2-76BE-CD00-AEC8335368F7}"/>
              </a:ext>
            </a:extLst>
          </p:cNvPr>
          <p:cNvGraphicFramePr/>
          <p:nvPr>
            <p:extLst>
              <p:ext uri="{D42A27DB-BD31-4B8C-83A1-F6EECF244321}">
                <p14:modId xmlns:p14="http://schemas.microsoft.com/office/powerpoint/2010/main" val="162989434"/>
              </p:ext>
            </p:extLst>
          </p:nvPr>
        </p:nvGraphicFramePr>
        <p:xfrm>
          <a:off x="7423463" y="1734690"/>
          <a:ext cx="3987487" cy="40740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0016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el 30">
            <a:extLst>
              <a:ext uri="{FF2B5EF4-FFF2-40B4-BE49-F238E27FC236}">
                <a16:creationId xmlns:a16="http://schemas.microsoft.com/office/drawing/2014/main" id="{5E755040-F239-B2FF-21B9-8E3731E40F00}"/>
              </a:ext>
            </a:extLst>
          </p:cNvPr>
          <p:cNvSpPr>
            <a:spLocks noGrp="1"/>
          </p:cNvSpPr>
          <p:nvPr>
            <p:ph type="title"/>
          </p:nvPr>
        </p:nvSpPr>
        <p:spPr/>
        <p:txBody>
          <a:bodyPr/>
          <a:lstStyle/>
          <a:p>
            <a:r>
              <a:rPr lang="de-DE" dirty="0"/>
              <a:t>Bild in Platzhalter rechts einfügen</a:t>
            </a:r>
          </a:p>
        </p:txBody>
      </p:sp>
      <p:sp>
        <p:nvSpPr>
          <p:cNvPr id="32" name="Inhaltsplatzhalter 31">
            <a:extLst>
              <a:ext uri="{FF2B5EF4-FFF2-40B4-BE49-F238E27FC236}">
                <a16:creationId xmlns:a16="http://schemas.microsoft.com/office/drawing/2014/main" id="{A72744C7-F0CA-E061-DE56-A5ED281D55C8}"/>
              </a:ext>
            </a:extLst>
          </p:cNvPr>
          <p:cNvSpPr>
            <a:spLocks noGrp="1"/>
          </p:cNvSpPr>
          <p:nvPr>
            <p:ph idx="1"/>
          </p:nvPr>
        </p:nvSpPr>
        <p:spPr/>
        <p:txBody>
          <a:bodyPr/>
          <a:lstStyle/>
          <a:p>
            <a:endParaRPr lang="de-DE"/>
          </a:p>
        </p:txBody>
      </p:sp>
      <p:sp>
        <p:nvSpPr>
          <p:cNvPr id="33" name="Textplatzhalter 32">
            <a:extLst>
              <a:ext uri="{FF2B5EF4-FFF2-40B4-BE49-F238E27FC236}">
                <a16:creationId xmlns:a16="http://schemas.microsoft.com/office/drawing/2014/main" id="{7F9E1DD4-83E4-0B4B-1AFA-546FEFDE8055}"/>
              </a:ext>
            </a:extLst>
          </p:cNvPr>
          <p:cNvSpPr>
            <a:spLocks noGrp="1"/>
          </p:cNvSpPr>
          <p:nvPr>
            <p:ph type="body" sz="quarter" idx="13"/>
          </p:nvPr>
        </p:nvSpPr>
        <p:spPr/>
        <p:txBody>
          <a:bodyPr/>
          <a:lstStyle/>
          <a:p>
            <a:endParaRPr lang="de-DE"/>
          </a:p>
        </p:txBody>
      </p:sp>
      <p:sp>
        <p:nvSpPr>
          <p:cNvPr id="6" name="Foliennummernplatzhalter 5">
            <a:extLst>
              <a:ext uri="{FF2B5EF4-FFF2-40B4-BE49-F238E27FC236}">
                <a16:creationId xmlns:a16="http://schemas.microsoft.com/office/drawing/2014/main" id="{07609331-6661-7317-6B39-FB76B1EF7DE3}"/>
              </a:ext>
            </a:extLst>
          </p:cNvPr>
          <p:cNvSpPr>
            <a:spLocks noGrp="1"/>
          </p:cNvSpPr>
          <p:nvPr>
            <p:ph type="sldNum" sz="quarter" idx="12"/>
          </p:nvPr>
        </p:nvSpPr>
        <p:spPr>
          <a:xfrm>
            <a:off x="11525684" y="6482769"/>
            <a:ext cx="459941" cy="184666"/>
          </a:xfrm>
        </p:spPr>
        <p:txBody>
          <a:bodyPr/>
          <a:lstStyle/>
          <a:p>
            <a:fld id="{0924F727-E9BF-441C-92CA-E3CAC60CB2EE}" type="slidenum">
              <a:rPr lang="de-DE" smtClean="0"/>
              <a:pPr/>
              <a:t>18</a:t>
            </a:fld>
            <a:endParaRPr lang="de-DE"/>
          </a:p>
        </p:txBody>
      </p:sp>
      <p:sp>
        <p:nvSpPr>
          <p:cNvPr id="34" name="Textplatzhalter 33">
            <a:extLst>
              <a:ext uri="{FF2B5EF4-FFF2-40B4-BE49-F238E27FC236}">
                <a16:creationId xmlns:a16="http://schemas.microsoft.com/office/drawing/2014/main" id="{62D76C3A-6623-F1FC-776E-CBE4CE5FF66C}"/>
              </a:ext>
            </a:extLst>
          </p:cNvPr>
          <p:cNvSpPr>
            <a:spLocks noGrp="1"/>
          </p:cNvSpPr>
          <p:nvPr>
            <p:ph type="body" sz="quarter" idx="15"/>
          </p:nvPr>
        </p:nvSpPr>
        <p:spPr/>
        <p:txBody>
          <a:bodyPr/>
          <a:lstStyle/>
          <a:p>
            <a:endParaRPr lang="de-DE"/>
          </a:p>
        </p:txBody>
      </p:sp>
      <p:sp>
        <p:nvSpPr>
          <p:cNvPr id="36" name="Bildplatzhalter 35">
            <a:extLst>
              <a:ext uri="{FF2B5EF4-FFF2-40B4-BE49-F238E27FC236}">
                <a16:creationId xmlns:a16="http://schemas.microsoft.com/office/drawing/2014/main" id="{1E1CD37A-3660-0D84-47F0-A2CE77C5231C}"/>
              </a:ext>
            </a:extLst>
          </p:cNvPr>
          <p:cNvSpPr>
            <a:spLocks noGrp="1"/>
          </p:cNvSpPr>
          <p:nvPr>
            <p:ph type="pic" sz="quarter" idx="14"/>
          </p:nvPr>
        </p:nvSpPr>
        <p:spPr/>
        <p:txBody>
          <a:bodyPr/>
          <a:lstStyle/>
          <a:p>
            <a:endParaRPr lang="de-DE"/>
          </a:p>
        </p:txBody>
      </p:sp>
    </p:spTree>
    <p:extLst>
      <p:ext uri="{BB962C8B-B14F-4D97-AF65-F5344CB8AC3E}">
        <p14:creationId xmlns:p14="http://schemas.microsoft.com/office/powerpoint/2010/main" val="916157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0A768-6916-FCE6-AC8F-05EA1D4ECCF2}"/>
              </a:ext>
            </a:extLst>
          </p:cNvPr>
          <p:cNvSpPr>
            <a:spLocks noGrp="1"/>
          </p:cNvSpPr>
          <p:nvPr>
            <p:ph type="title"/>
          </p:nvPr>
        </p:nvSpPr>
        <p:spPr/>
        <p:txBody>
          <a:bodyPr/>
          <a:lstStyle/>
          <a:p>
            <a:r>
              <a:rPr lang="de-DE" dirty="0"/>
              <a:t>Beispiel Tabelle</a:t>
            </a:r>
          </a:p>
        </p:txBody>
      </p:sp>
      <p:sp>
        <p:nvSpPr>
          <p:cNvPr id="3" name="Inhaltsplatzhalter 2">
            <a:extLst>
              <a:ext uri="{FF2B5EF4-FFF2-40B4-BE49-F238E27FC236}">
                <a16:creationId xmlns:a16="http://schemas.microsoft.com/office/drawing/2014/main" id="{50C479B7-5370-0D51-EF68-8E03DD72F00B}"/>
              </a:ext>
            </a:extLst>
          </p:cNvPr>
          <p:cNvSpPr>
            <a:spLocks noGrp="1"/>
          </p:cNvSpPr>
          <p:nvPr>
            <p:ph idx="1"/>
          </p:nvPr>
        </p:nvSpPr>
        <p:spPr>
          <a:xfrm>
            <a:off x="550862" y="1858515"/>
            <a:ext cx="5456043" cy="625108"/>
          </a:xfrm>
        </p:spPr>
        <p:txBody>
          <a:bodyPr/>
          <a:lstStyle/>
          <a:p>
            <a:endParaRPr lang="de-DE" dirty="0"/>
          </a:p>
        </p:txBody>
      </p:sp>
      <p:sp>
        <p:nvSpPr>
          <p:cNvPr id="4" name="Foliennummernplatzhalter 3">
            <a:extLst>
              <a:ext uri="{FF2B5EF4-FFF2-40B4-BE49-F238E27FC236}">
                <a16:creationId xmlns:a16="http://schemas.microsoft.com/office/drawing/2014/main" id="{F5DAB244-0E1C-48CB-E854-A37D89CC71EB}"/>
              </a:ext>
            </a:extLst>
          </p:cNvPr>
          <p:cNvSpPr>
            <a:spLocks noGrp="1"/>
          </p:cNvSpPr>
          <p:nvPr>
            <p:ph type="sldNum" sz="quarter" idx="12"/>
          </p:nvPr>
        </p:nvSpPr>
        <p:spPr/>
        <p:txBody>
          <a:bodyPr/>
          <a:lstStyle/>
          <a:p>
            <a:fld id="{0924F727-E9BF-441C-92CA-E3CAC60CB2EE}" type="slidenum">
              <a:rPr lang="de-DE" smtClean="0"/>
              <a:t>19</a:t>
            </a:fld>
            <a:endParaRPr lang="de-DE"/>
          </a:p>
        </p:txBody>
      </p:sp>
      <p:sp>
        <p:nvSpPr>
          <p:cNvPr id="5" name="Textplatzhalter 4">
            <a:extLst>
              <a:ext uri="{FF2B5EF4-FFF2-40B4-BE49-F238E27FC236}">
                <a16:creationId xmlns:a16="http://schemas.microsoft.com/office/drawing/2014/main" id="{D141D828-F82C-6D99-DE64-EDEA9D92EE45}"/>
              </a:ext>
            </a:extLst>
          </p:cNvPr>
          <p:cNvSpPr>
            <a:spLocks noGrp="1"/>
          </p:cNvSpPr>
          <p:nvPr>
            <p:ph type="body" sz="quarter" idx="13"/>
          </p:nvPr>
        </p:nvSpPr>
        <p:spPr/>
        <p:txBody>
          <a:bodyPr/>
          <a:lstStyle/>
          <a:p>
            <a:endParaRPr lang="de-DE"/>
          </a:p>
        </p:txBody>
      </p:sp>
      <p:graphicFrame>
        <p:nvGraphicFramePr>
          <p:cNvPr id="6" name="Tabelle 5">
            <a:extLst>
              <a:ext uri="{FF2B5EF4-FFF2-40B4-BE49-F238E27FC236}">
                <a16:creationId xmlns:a16="http://schemas.microsoft.com/office/drawing/2014/main" id="{C7464D35-9C43-D358-E382-6D7EC5F4D482}"/>
              </a:ext>
            </a:extLst>
          </p:cNvPr>
          <p:cNvGraphicFramePr>
            <a:graphicFrameLocks noGrp="1"/>
          </p:cNvGraphicFramePr>
          <p:nvPr>
            <p:extLst>
              <p:ext uri="{D42A27DB-BD31-4B8C-83A1-F6EECF244321}">
                <p14:modId xmlns:p14="http://schemas.microsoft.com/office/powerpoint/2010/main" val="2124464435"/>
              </p:ext>
            </p:extLst>
          </p:nvPr>
        </p:nvGraphicFramePr>
        <p:xfrm>
          <a:off x="6584000" y="1858515"/>
          <a:ext cx="4941684" cy="1941840"/>
        </p:xfrm>
        <a:graphic>
          <a:graphicData uri="http://schemas.openxmlformats.org/drawingml/2006/table">
            <a:tbl>
              <a:tblPr firstRow="1" bandRow="1">
                <a:tableStyleId>{5C22544A-7EE6-4342-B048-85BDC9FD1C3A}</a:tableStyleId>
              </a:tblPr>
              <a:tblGrid>
                <a:gridCol w="1647228">
                  <a:extLst>
                    <a:ext uri="{9D8B030D-6E8A-4147-A177-3AD203B41FA5}">
                      <a16:colId xmlns:a16="http://schemas.microsoft.com/office/drawing/2014/main" val="3439357962"/>
                    </a:ext>
                  </a:extLst>
                </a:gridCol>
                <a:gridCol w="1647228">
                  <a:extLst>
                    <a:ext uri="{9D8B030D-6E8A-4147-A177-3AD203B41FA5}">
                      <a16:colId xmlns:a16="http://schemas.microsoft.com/office/drawing/2014/main" val="1461816720"/>
                    </a:ext>
                  </a:extLst>
                </a:gridCol>
                <a:gridCol w="1647228">
                  <a:extLst>
                    <a:ext uri="{9D8B030D-6E8A-4147-A177-3AD203B41FA5}">
                      <a16:colId xmlns:a16="http://schemas.microsoft.com/office/drawing/2014/main" val="2684165543"/>
                    </a:ext>
                  </a:extLst>
                </a:gridCol>
              </a:tblGrid>
              <a:tr h="0">
                <a:tc>
                  <a:txBody>
                    <a:bodyPr/>
                    <a:lstStyle/>
                    <a:p>
                      <a:pPr algn="ctr"/>
                      <a:r>
                        <a:rPr lang="de-DE" dirty="0"/>
                        <a:t>Spalte 1</a:t>
                      </a:r>
                    </a:p>
                  </a:txBody>
                  <a:tcPr marL="0" marR="0" marT="144000" marB="144000" anchor="ctr">
                    <a:solidFill>
                      <a:schemeClr val="accent1"/>
                    </a:solidFill>
                  </a:tcPr>
                </a:tc>
                <a:tc>
                  <a:txBody>
                    <a:bodyPr/>
                    <a:lstStyle/>
                    <a:p>
                      <a:pPr algn="ctr"/>
                      <a:r>
                        <a:rPr lang="de-DE" dirty="0"/>
                        <a:t>Spalte 2</a:t>
                      </a:r>
                    </a:p>
                  </a:txBody>
                  <a:tcPr marL="0" marR="0" marT="144000" marB="144000" anchor="ctr">
                    <a:solidFill>
                      <a:schemeClr val="accent1"/>
                    </a:solidFill>
                  </a:tcPr>
                </a:tc>
                <a:tc>
                  <a:txBody>
                    <a:bodyPr/>
                    <a:lstStyle/>
                    <a:p>
                      <a:pPr algn="ctr"/>
                      <a:r>
                        <a:rPr lang="de-DE" dirty="0"/>
                        <a:t>Spalte 3</a:t>
                      </a:r>
                    </a:p>
                  </a:txBody>
                  <a:tcPr marL="0" marR="0" marT="144000" marB="144000" anchor="ctr">
                    <a:solidFill>
                      <a:schemeClr val="accent1"/>
                    </a:solidFill>
                  </a:tcPr>
                </a:tc>
                <a:extLst>
                  <a:ext uri="{0D108BD9-81ED-4DB2-BD59-A6C34878D82A}">
                    <a16:rowId xmlns:a16="http://schemas.microsoft.com/office/drawing/2014/main" val="2342555977"/>
                  </a:ext>
                </a:extLst>
              </a:tr>
              <a:tr h="314570">
                <a:tc>
                  <a:txBody>
                    <a:bodyPr/>
                    <a:lstStyle/>
                    <a:p>
                      <a:r>
                        <a:rPr lang="de-DE" sz="1600" dirty="0">
                          <a:latin typeface="Aptos Display" panose="020B0004020202020204" pitchFamily="34" charset="0"/>
                        </a:rPr>
                        <a:t>Text</a:t>
                      </a:r>
                      <a:endParaRPr lang="de-DE" sz="1600" dirty="0"/>
                    </a:p>
                  </a:txBody>
                  <a:tcPr marL="144000" marT="108000" marB="108000">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ptos Display" panose="020B0004020202020204" pitchFamily="34" charset="0"/>
                        </a:rPr>
                        <a:t>Text</a:t>
                      </a:r>
                      <a:endParaRPr lang="de-DE" sz="1600" dirty="0"/>
                    </a:p>
                  </a:txBody>
                  <a:tcPr marL="144000" marT="108000" marB="108000">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ptos Display" panose="020B0004020202020204" pitchFamily="34" charset="0"/>
                        </a:rPr>
                        <a:t>Text</a:t>
                      </a:r>
                      <a:endParaRPr lang="de-DE" sz="1600" dirty="0"/>
                    </a:p>
                  </a:txBody>
                  <a:tcPr marL="144000" marT="108000" marB="108000">
                    <a:solidFill>
                      <a:schemeClr val="accent6">
                        <a:lumMod val="20000"/>
                        <a:lumOff val="80000"/>
                      </a:schemeClr>
                    </a:solidFill>
                  </a:tcPr>
                </a:tc>
                <a:extLst>
                  <a:ext uri="{0D108BD9-81ED-4DB2-BD59-A6C34878D82A}">
                    <a16:rowId xmlns:a16="http://schemas.microsoft.com/office/drawing/2014/main" val="3949606710"/>
                  </a:ext>
                </a:extLst>
              </a:tr>
              <a:tr h="0">
                <a:tc>
                  <a:txBody>
                    <a:bodyPr/>
                    <a:lstStyle/>
                    <a:p>
                      <a:r>
                        <a:rPr lang="de-DE" sz="1600" dirty="0"/>
                        <a:t>34.543,32</a:t>
                      </a:r>
                    </a:p>
                  </a:txBody>
                  <a:tcPr marL="144000" marT="108000" marB="108000">
                    <a:solidFill>
                      <a:schemeClr val="bg1">
                        <a:lumMod val="85000"/>
                      </a:schemeClr>
                    </a:solidFill>
                  </a:tcPr>
                </a:tc>
                <a:tc>
                  <a:txBody>
                    <a:bodyPr/>
                    <a:lstStyle/>
                    <a:p>
                      <a:r>
                        <a:rPr lang="de-DE" sz="1600" dirty="0"/>
                        <a:t>234.122,34</a:t>
                      </a:r>
                    </a:p>
                  </a:txBody>
                  <a:tcPr marL="144000" marT="108000" marB="108000">
                    <a:solidFill>
                      <a:schemeClr val="bg1">
                        <a:lumMod val="85000"/>
                      </a:schemeClr>
                    </a:solidFill>
                  </a:tcPr>
                </a:tc>
                <a:tc>
                  <a:txBody>
                    <a:bodyPr/>
                    <a:lstStyle/>
                    <a:p>
                      <a:r>
                        <a:rPr lang="de-DE" sz="1600" dirty="0"/>
                        <a:t>34,45</a:t>
                      </a:r>
                    </a:p>
                  </a:txBody>
                  <a:tcPr marL="144000" marT="108000" marB="108000">
                    <a:solidFill>
                      <a:schemeClr val="bg1">
                        <a:lumMod val="85000"/>
                      </a:schemeClr>
                    </a:solidFill>
                  </a:tcPr>
                </a:tc>
                <a:extLst>
                  <a:ext uri="{0D108BD9-81ED-4DB2-BD59-A6C34878D82A}">
                    <a16:rowId xmlns:a16="http://schemas.microsoft.com/office/drawing/2014/main" val="2203869817"/>
                  </a:ext>
                </a:extLst>
              </a:tr>
              <a:tr h="0">
                <a:tc>
                  <a:txBody>
                    <a:bodyPr/>
                    <a:lstStyle/>
                    <a:p>
                      <a:r>
                        <a:rPr lang="de-DE" sz="1600" dirty="0">
                          <a:latin typeface="Aptos Display" panose="020B0004020202020204" pitchFamily="34" charset="0"/>
                        </a:rPr>
                        <a:t>Text</a:t>
                      </a:r>
                      <a:endParaRPr lang="de-DE" sz="1600" dirty="0"/>
                    </a:p>
                  </a:txBody>
                  <a:tcPr marL="144000" marT="108000" marB="108000">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ptos Display" panose="020B0004020202020204" pitchFamily="34" charset="0"/>
                        </a:rPr>
                        <a:t>Text</a:t>
                      </a:r>
                      <a:endParaRPr lang="de-DE" sz="1600" dirty="0"/>
                    </a:p>
                  </a:txBody>
                  <a:tcPr marL="144000" marT="108000" marB="108000">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ptos Display" panose="020B0004020202020204" pitchFamily="34" charset="0"/>
                        </a:rPr>
                        <a:t>Text</a:t>
                      </a:r>
                    </a:p>
                  </a:txBody>
                  <a:tcPr marL="144000" marT="108000" marB="108000">
                    <a:solidFill>
                      <a:schemeClr val="accent6">
                        <a:lumMod val="20000"/>
                        <a:lumOff val="80000"/>
                      </a:schemeClr>
                    </a:solidFill>
                  </a:tcPr>
                </a:tc>
                <a:extLst>
                  <a:ext uri="{0D108BD9-81ED-4DB2-BD59-A6C34878D82A}">
                    <a16:rowId xmlns:a16="http://schemas.microsoft.com/office/drawing/2014/main" val="1991818657"/>
                  </a:ext>
                </a:extLst>
              </a:tr>
            </a:tbl>
          </a:graphicData>
        </a:graphic>
      </p:graphicFrame>
    </p:spTree>
    <p:extLst>
      <p:ext uri="{BB962C8B-B14F-4D97-AF65-F5344CB8AC3E}">
        <p14:creationId xmlns:p14="http://schemas.microsoft.com/office/powerpoint/2010/main" val="398974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1DAE441-5102-D663-3DAA-364E192F62D5}"/>
              </a:ext>
            </a:extLst>
          </p:cNvPr>
          <p:cNvSpPr>
            <a:spLocks noGrp="1"/>
          </p:cNvSpPr>
          <p:nvPr>
            <p:ph type="ctrTitle"/>
          </p:nvPr>
        </p:nvSpPr>
        <p:spPr/>
        <p:txBody>
          <a:bodyPr/>
          <a:lstStyle/>
          <a:p>
            <a:endParaRPr lang="de-DE"/>
          </a:p>
        </p:txBody>
      </p:sp>
      <p:sp>
        <p:nvSpPr>
          <p:cNvPr id="7" name="Untertitel 6">
            <a:extLst>
              <a:ext uri="{FF2B5EF4-FFF2-40B4-BE49-F238E27FC236}">
                <a16:creationId xmlns:a16="http://schemas.microsoft.com/office/drawing/2014/main" id="{11BE8D14-3510-FFB2-2B96-2149CD37BAD8}"/>
              </a:ext>
            </a:extLst>
          </p:cNvPr>
          <p:cNvSpPr>
            <a:spLocks noGrp="1"/>
          </p:cNvSpPr>
          <p:nvPr>
            <p:ph type="subTitle" idx="1"/>
          </p:nvPr>
        </p:nvSpPr>
        <p:spPr/>
        <p:txBody>
          <a:bodyPr/>
          <a:lstStyle/>
          <a:p>
            <a:endParaRPr lang="de-DE"/>
          </a:p>
        </p:txBody>
      </p:sp>
      <p:sp>
        <p:nvSpPr>
          <p:cNvPr id="4" name="Textplatzhalter 3">
            <a:extLst>
              <a:ext uri="{FF2B5EF4-FFF2-40B4-BE49-F238E27FC236}">
                <a16:creationId xmlns:a16="http://schemas.microsoft.com/office/drawing/2014/main" id="{4EF44F9C-8F3F-46CF-3FA5-4522FA2EE633}"/>
              </a:ext>
            </a:extLst>
          </p:cNvPr>
          <p:cNvSpPr>
            <a:spLocks noGrp="1"/>
          </p:cNvSpPr>
          <p:nvPr>
            <p:ph type="body" sz="quarter" idx="11"/>
          </p:nvPr>
        </p:nvSpPr>
        <p:spPr>
          <a:xfrm>
            <a:off x="550863" y="5694363"/>
            <a:ext cx="2686050" cy="268287"/>
          </a:xfrm>
        </p:spPr>
        <p:txBody>
          <a:bodyPr/>
          <a:lstStyle/>
          <a:p>
            <a:endParaRPr lang="de-DE" dirty="0"/>
          </a:p>
        </p:txBody>
      </p:sp>
      <p:sp>
        <p:nvSpPr>
          <p:cNvPr id="8" name="Textplatzhalter 7">
            <a:extLst>
              <a:ext uri="{FF2B5EF4-FFF2-40B4-BE49-F238E27FC236}">
                <a16:creationId xmlns:a16="http://schemas.microsoft.com/office/drawing/2014/main" id="{2C4222D1-350B-94B7-0315-0A2F2FC2197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030710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56D03631-C6DB-9A2A-7FE2-A03F66B67CA1}"/>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4E5F727C-CA76-9679-C73E-07EFDCD60087}"/>
              </a:ext>
            </a:extLst>
          </p:cNvPr>
          <p:cNvSpPr>
            <a:spLocks noGrp="1"/>
          </p:cNvSpPr>
          <p:nvPr>
            <p:ph idx="1"/>
          </p:nvPr>
        </p:nvSpPr>
        <p:spPr>
          <a:xfrm>
            <a:off x="550863" y="1858963"/>
            <a:ext cx="9575800" cy="1322570"/>
          </a:xfrm>
        </p:spPr>
        <p:txBody>
          <a:bodyPr/>
          <a:lstStyle/>
          <a:p>
            <a:r>
              <a:rPr lang="de-DE" dirty="0"/>
              <a:t>Erste Textebene – Zwischenüberschrift: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dolor</a:t>
            </a:r>
            <a:r>
              <a:rPr lang="de-DE" dirty="0"/>
              <a:t> </a:t>
            </a:r>
          </a:p>
          <a:p>
            <a:pPr lvl="1"/>
            <a:r>
              <a:rPr lang="de-DE" dirty="0"/>
              <a:t>Zweite Textebene – ohne Bullet: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p>
          <a:p>
            <a:pPr lvl="2"/>
            <a:r>
              <a:rPr lang="de-DE" dirty="0"/>
              <a:t>Dritte Textebene – mit Bullet: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p:txBody>
      </p:sp>
      <p:sp>
        <p:nvSpPr>
          <p:cNvPr id="4" name="Foliennummernplatzhalter 3">
            <a:extLst>
              <a:ext uri="{FF2B5EF4-FFF2-40B4-BE49-F238E27FC236}">
                <a16:creationId xmlns:a16="http://schemas.microsoft.com/office/drawing/2014/main" id="{F0299011-5D14-774A-AFA3-AD58B482A8E2}"/>
              </a:ext>
            </a:extLst>
          </p:cNvPr>
          <p:cNvSpPr>
            <a:spLocks noGrp="1"/>
          </p:cNvSpPr>
          <p:nvPr>
            <p:ph type="sldNum" sz="quarter" idx="12"/>
          </p:nvPr>
        </p:nvSpPr>
        <p:spPr>
          <a:xfrm>
            <a:off x="11525684" y="6482769"/>
            <a:ext cx="459941" cy="184666"/>
          </a:xfrm>
        </p:spPr>
        <p:txBody>
          <a:bodyPr/>
          <a:lstStyle/>
          <a:p>
            <a:fld id="{0924F727-E9BF-441C-92CA-E3CAC60CB2EE}" type="slidenum">
              <a:rPr lang="de-DE" smtClean="0"/>
              <a:pPr/>
              <a:t>20</a:t>
            </a:fld>
            <a:endParaRPr lang="de-DE"/>
          </a:p>
        </p:txBody>
      </p:sp>
      <p:sp>
        <p:nvSpPr>
          <p:cNvPr id="23" name="Textplatzhalter 22">
            <a:extLst>
              <a:ext uri="{FF2B5EF4-FFF2-40B4-BE49-F238E27FC236}">
                <a16:creationId xmlns:a16="http://schemas.microsoft.com/office/drawing/2014/main" id="{2E00BBD1-0BC9-7D20-4F53-83E4D5567CC7}"/>
              </a:ext>
            </a:extLst>
          </p:cNvPr>
          <p:cNvSpPr>
            <a:spLocks noGrp="1"/>
          </p:cNvSpPr>
          <p:nvPr>
            <p:ph type="body" sz="quarter" idx="13"/>
          </p:nvPr>
        </p:nvSpPr>
        <p:spPr/>
        <p:txBody>
          <a:bodyPr/>
          <a:lstStyle/>
          <a:p>
            <a:endParaRPr lang="de-DE"/>
          </a:p>
        </p:txBody>
      </p:sp>
      <p:sp>
        <p:nvSpPr>
          <p:cNvPr id="6" name="Textplatzhalter 5">
            <a:extLst>
              <a:ext uri="{FF2B5EF4-FFF2-40B4-BE49-F238E27FC236}">
                <a16:creationId xmlns:a16="http://schemas.microsoft.com/office/drawing/2014/main" id="{233EF097-62A3-3B72-CCE7-E23CD660198A}"/>
              </a:ext>
            </a:extLst>
          </p:cNvPr>
          <p:cNvSpPr>
            <a:spLocks noGrp="1"/>
          </p:cNvSpPr>
          <p:nvPr>
            <p:ph type="body" sz="quarter" idx="14"/>
          </p:nvPr>
        </p:nvSpPr>
        <p:spPr>
          <a:xfrm>
            <a:off x="550862" y="3429000"/>
            <a:ext cx="3020056" cy="2176975"/>
          </a:xfrm>
        </p:spPr>
        <p:txBody>
          <a:bodyPr/>
          <a:lstStyle/>
          <a:p>
            <a:r>
              <a:rPr lang="de-DE" dirty="0"/>
              <a:t>Erste Ebene Überschrift</a:t>
            </a:r>
          </a:p>
          <a:p>
            <a:pPr lvl="1"/>
            <a:r>
              <a:rPr lang="de-DE" dirty="0"/>
              <a:t>Zweite Ebene Text</a:t>
            </a:r>
          </a:p>
        </p:txBody>
      </p:sp>
      <p:sp>
        <p:nvSpPr>
          <p:cNvPr id="7" name="Textplatzhalter 6">
            <a:extLst>
              <a:ext uri="{FF2B5EF4-FFF2-40B4-BE49-F238E27FC236}">
                <a16:creationId xmlns:a16="http://schemas.microsoft.com/office/drawing/2014/main" id="{E470ADA3-AC12-3C33-6454-7CC3FA0D08CC}"/>
              </a:ext>
            </a:extLst>
          </p:cNvPr>
          <p:cNvSpPr>
            <a:spLocks noGrp="1"/>
          </p:cNvSpPr>
          <p:nvPr>
            <p:ph type="body" sz="quarter" idx="15"/>
          </p:nvPr>
        </p:nvSpPr>
        <p:spPr>
          <a:xfrm>
            <a:off x="3828834" y="3429000"/>
            <a:ext cx="3020056" cy="2176975"/>
          </a:xfrm>
        </p:spPr>
        <p:txBody>
          <a:bodyPr/>
          <a:lstStyle/>
          <a:p>
            <a:r>
              <a:rPr lang="de-DE" dirty="0"/>
              <a:t>Erste Ebene Überschrift</a:t>
            </a:r>
          </a:p>
          <a:p>
            <a:pPr lvl="1"/>
            <a:r>
              <a:rPr lang="de-DE" dirty="0"/>
              <a:t>Zweite Ebene Text</a:t>
            </a:r>
          </a:p>
        </p:txBody>
      </p:sp>
      <p:sp>
        <p:nvSpPr>
          <p:cNvPr id="8" name="Textplatzhalter 7">
            <a:extLst>
              <a:ext uri="{FF2B5EF4-FFF2-40B4-BE49-F238E27FC236}">
                <a16:creationId xmlns:a16="http://schemas.microsoft.com/office/drawing/2014/main" id="{608F1D1D-DA39-08F9-9C36-D7D234987D39}"/>
              </a:ext>
            </a:extLst>
          </p:cNvPr>
          <p:cNvSpPr>
            <a:spLocks noGrp="1"/>
          </p:cNvSpPr>
          <p:nvPr>
            <p:ph type="body" sz="quarter" idx="16"/>
          </p:nvPr>
        </p:nvSpPr>
        <p:spPr>
          <a:xfrm>
            <a:off x="7106806" y="3429000"/>
            <a:ext cx="3020056" cy="2176975"/>
          </a:xfrm>
        </p:spPr>
        <p:txBody>
          <a:bodyPr/>
          <a:lstStyle/>
          <a:p>
            <a:r>
              <a:rPr lang="de-DE" dirty="0"/>
              <a:t>Erste Ebene Überschrift</a:t>
            </a:r>
          </a:p>
          <a:p>
            <a:pPr lvl="1"/>
            <a:r>
              <a:rPr lang="de-DE" dirty="0"/>
              <a:t>Zweite Ebene Text</a:t>
            </a:r>
          </a:p>
        </p:txBody>
      </p:sp>
    </p:spTree>
    <p:extLst>
      <p:ext uri="{BB962C8B-B14F-4D97-AF65-F5344CB8AC3E}">
        <p14:creationId xmlns:p14="http://schemas.microsoft.com/office/powerpoint/2010/main" val="395086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C2F8F400-BF1F-7EAA-FD7E-581ACF8E75D7}"/>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B25978C3-6288-B9F5-8D44-EE53969AB70E}"/>
              </a:ext>
            </a:extLst>
          </p:cNvPr>
          <p:cNvSpPr>
            <a:spLocks noGrp="1"/>
          </p:cNvSpPr>
          <p:nvPr>
            <p:ph idx="1"/>
          </p:nvPr>
        </p:nvSpPr>
        <p:spPr>
          <a:xfrm>
            <a:off x="550862" y="1858515"/>
            <a:ext cx="9576000" cy="982770"/>
          </a:xfrm>
        </p:spPr>
        <p:txBody>
          <a:bodyPr/>
          <a:lstStyle/>
          <a:p>
            <a:r>
              <a:rPr lang="de-DE" dirty="0"/>
              <a:t>Erste Textebene – Zwischenüberschrift: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dolor</a:t>
            </a:r>
            <a:r>
              <a:rPr lang="de-DE" dirty="0"/>
              <a:t> </a:t>
            </a:r>
          </a:p>
          <a:p>
            <a:pPr lvl="1"/>
            <a:r>
              <a:rPr lang="de-DE" dirty="0"/>
              <a:t>Zweite Textebene – ohne Bullet: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p>
          <a:p>
            <a:pPr lvl="2"/>
            <a:r>
              <a:rPr lang="de-DE" dirty="0"/>
              <a:t>Dritte Textebene – mit Bullet: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p:txBody>
      </p:sp>
      <p:sp>
        <p:nvSpPr>
          <p:cNvPr id="4" name="Foliennummernplatzhalter 3">
            <a:extLst>
              <a:ext uri="{FF2B5EF4-FFF2-40B4-BE49-F238E27FC236}">
                <a16:creationId xmlns:a16="http://schemas.microsoft.com/office/drawing/2014/main" id="{841E19DD-E0B6-5055-D1E0-D6CA6FFF15C2}"/>
              </a:ext>
            </a:extLst>
          </p:cNvPr>
          <p:cNvSpPr>
            <a:spLocks noGrp="1"/>
          </p:cNvSpPr>
          <p:nvPr>
            <p:ph type="sldNum" sz="quarter" idx="12"/>
          </p:nvPr>
        </p:nvSpPr>
        <p:spPr>
          <a:xfrm>
            <a:off x="11525684" y="6482769"/>
            <a:ext cx="459941" cy="184666"/>
          </a:xfrm>
        </p:spPr>
        <p:txBody>
          <a:bodyPr/>
          <a:lstStyle/>
          <a:p>
            <a:fld id="{0924F727-E9BF-441C-92CA-E3CAC60CB2EE}" type="slidenum">
              <a:rPr lang="de-DE" smtClean="0"/>
              <a:pPr/>
              <a:t>21</a:t>
            </a:fld>
            <a:endParaRPr lang="de-DE"/>
          </a:p>
        </p:txBody>
      </p:sp>
      <p:sp>
        <p:nvSpPr>
          <p:cNvPr id="18" name="Textplatzhalter 17">
            <a:extLst>
              <a:ext uri="{FF2B5EF4-FFF2-40B4-BE49-F238E27FC236}">
                <a16:creationId xmlns:a16="http://schemas.microsoft.com/office/drawing/2014/main" id="{5AB8D09D-7816-9A66-0CC2-5674CFE9C8BC}"/>
              </a:ext>
            </a:extLst>
          </p:cNvPr>
          <p:cNvSpPr>
            <a:spLocks noGrp="1"/>
          </p:cNvSpPr>
          <p:nvPr>
            <p:ph type="body" sz="quarter" idx="13"/>
          </p:nvPr>
        </p:nvSpPr>
        <p:spPr/>
        <p:txBody>
          <a:bodyPr/>
          <a:lstStyle/>
          <a:p>
            <a:endParaRPr lang="de-DE"/>
          </a:p>
        </p:txBody>
      </p:sp>
      <p:sp>
        <p:nvSpPr>
          <p:cNvPr id="6" name="Textplatzhalter 5">
            <a:extLst>
              <a:ext uri="{FF2B5EF4-FFF2-40B4-BE49-F238E27FC236}">
                <a16:creationId xmlns:a16="http://schemas.microsoft.com/office/drawing/2014/main" id="{E1A5833C-528B-8C36-C170-3D918B039BB8}"/>
              </a:ext>
            </a:extLst>
          </p:cNvPr>
          <p:cNvSpPr>
            <a:spLocks noGrp="1"/>
          </p:cNvSpPr>
          <p:nvPr>
            <p:ph type="body" sz="quarter" idx="14"/>
          </p:nvPr>
        </p:nvSpPr>
        <p:spPr>
          <a:xfrm>
            <a:off x="550862" y="3429000"/>
            <a:ext cx="3020056" cy="2892425"/>
          </a:xfrm>
        </p:spPr>
        <p:txBody>
          <a:bodyPr/>
          <a:lstStyle/>
          <a:p>
            <a:r>
              <a:rPr lang="de-DE" dirty="0"/>
              <a:t>Erste Ebene Überschrift</a:t>
            </a:r>
          </a:p>
          <a:p>
            <a:pPr lvl="1"/>
            <a:r>
              <a:rPr lang="de-DE" dirty="0"/>
              <a:t>Zweite Ebene Text</a:t>
            </a:r>
          </a:p>
        </p:txBody>
      </p:sp>
      <p:sp>
        <p:nvSpPr>
          <p:cNvPr id="7" name="Textplatzhalter 6">
            <a:extLst>
              <a:ext uri="{FF2B5EF4-FFF2-40B4-BE49-F238E27FC236}">
                <a16:creationId xmlns:a16="http://schemas.microsoft.com/office/drawing/2014/main" id="{776C6D3D-8568-39B7-5C71-365E2FB57F31}"/>
              </a:ext>
            </a:extLst>
          </p:cNvPr>
          <p:cNvSpPr>
            <a:spLocks noGrp="1"/>
          </p:cNvSpPr>
          <p:nvPr>
            <p:ph type="body" sz="quarter" idx="15"/>
          </p:nvPr>
        </p:nvSpPr>
        <p:spPr>
          <a:xfrm>
            <a:off x="3828834" y="3429000"/>
            <a:ext cx="3020056" cy="2892425"/>
          </a:xfrm>
        </p:spPr>
        <p:txBody>
          <a:bodyPr/>
          <a:lstStyle/>
          <a:p>
            <a:r>
              <a:rPr lang="de-DE" dirty="0"/>
              <a:t>Erste Ebene Überschrift</a:t>
            </a:r>
          </a:p>
          <a:p>
            <a:pPr lvl="1"/>
            <a:r>
              <a:rPr lang="de-DE" dirty="0"/>
              <a:t>Zweite Ebene Text</a:t>
            </a:r>
          </a:p>
        </p:txBody>
      </p:sp>
      <p:sp>
        <p:nvSpPr>
          <p:cNvPr id="8" name="Textplatzhalter 7">
            <a:extLst>
              <a:ext uri="{FF2B5EF4-FFF2-40B4-BE49-F238E27FC236}">
                <a16:creationId xmlns:a16="http://schemas.microsoft.com/office/drawing/2014/main" id="{E313B8F8-AC70-80C6-BBBC-0D7162E88350}"/>
              </a:ext>
            </a:extLst>
          </p:cNvPr>
          <p:cNvSpPr>
            <a:spLocks noGrp="1"/>
          </p:cNvSpPr>
          <p:nvPr>
            <p:ph type="body" sz="quarter" idx="16"/>
          </p:nvPr>
        </p:nvSpPr>
        <p:spPr>
          <a:xfrm>
            <a:off x="7106806" y="3429000"/>
            <a:ext cx="3020056" cy="2892425"/>
          </a:xfrm>
        </p:spPr>
        <p:txBody>
          <a:bodyPr/>
          <a:lstStyle/>
          <a:p>
            <a:r>
              <a:rPr lang="de-DE" dirty="0"/>
              <a:t>Erste Ebene Überschrift</a:t>
            </a:r>
          </a:p>
          <a:p>
            <a:pPr lvl="1"/>
            <a:r>
              <a:rPr lang="de-DE" dirty="0"/>
              <a:t>Zweite Ebene Text</a:t>
            </a:r>
          </a:p>
        </p:txBody>
      </p:sp>
      <p:pic>
        <p:nvPicPr>
          <p:cNvPr id="9" name="Grafik 8">
            <a:extLst>
              <a:ext uri="{FF2B5EF4-FFF2-40B4-BE49-F238E27FC236}">
                <a16:creationId xmlns:a16="http://schemas.microsoft.com/office/drawing/2014/main" id="{34C2E599-915C-AC6B-A4F3-8FD828D4F9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70832" y="3611649"/>
            <a:ext cx="980117" cy="980117"/>
          </a:xfrm>
          <a:prstGeom prst="rect">
            <a:avLst/>
          </a:prstGeom>
        </p:spPr>
      </p:pic>
      <p:pic>
        <p:nvPicPr>
          <p:cNvPr id="10" name="Grafik 9">
            <a:extLst>
              <a:ext uri="{FF2B5EF4-FFF2-40B4-BE49-F238E27FC236}">
                <a16:creationId xmlns:a16="http://schemas.microsoft.com/office/drawing/2014/main" id="{9D6B2E76-5EEE-4CAA-F992-5AA9277EA6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48804" y="3611649"/>
            <a:ext cx="980117" cy="980117"/>
          </a:xfrm>
          <a:prstGeom prst="rect">
            <a:avLst/>
          </a:prstGeom>
        </p:spPr>
      </p:pic>
      <p:pic>
        <p:nvPicPr>
          <p:cNvPr id="11" name="Grafik 10">
            <a:extLst>
              <a:ext uri="{FF2B5EF4-FFF2-40B4-BE49-F238E27FC236}">
                <a16:creationId xmlns:a16="http://schemas.microsoft.com/office/drawing/2014/main" id="{CF77DB24-45E4-CF8A-9749-0953D32ADB6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8457" t="17592" r="14996" b="11064"/>
          <a:stretch/>
        </p:blipFill>
        <p:spPr>
          <a:xfrm>
            <a:off x="8226456" y="3683193"/>
            <a:ext cx="780757" cy="837028"/>
          </a:xfrm>
          <a:prstGeom prst="rect">
            <a:avLst/>
          </a:prstGeom>
        </p:spPr>
      </p:pic>
    </p:spTree>
    <p:extLst>
      <p:ext uri="{BB962C8B-B14F-4D97-AF65-F5344CB8AC3E}">
        <p14:creationId xmlns:p14="http://schemas.microsoft.com/office/powerpoint/2010/main" val="4194803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E5119F89-8C64-BFA6-F0BA-5E0FCAF581DB}"/>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B25978C3-6288-B9F5-8D44-EE53969AB70E}"/>
              </a:ext>
            </a:extLst>
          </p:cNvPr>
          <p:cNvSpPr>
            <a:spLocks noGrp="1"/>
          </p:cNvSpPr>
          <p:nvPr>
            <p:ph idx="1"/>
          </p:nvPr>
        </p:nvSpPr>
        <p:spPr/>
        <p:txBody>
          <a:bodyPr/>
          <a:lstStyle/>
          <a:p>
            <a:r>
              <a:rPr lang="de-DE" dirty="0"/>
              <a:t>Erste Textebene – Zwischenüberschrift: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dolor</a:t>
            </a:r>
            <a:r>
              <a:rPr lang="de-DE" dirty="0"/>
              <a:t> </a:t>
            </a:r>
          </a:p>
          <a:p>
            <a:pPr lvl="1"/>
            <a:r>
              <a:rPr lang="de-DE" dirty="0"/>
              <a:t>Zweite Textebene – ohne Bullet: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p>
          <a:p>
            <a:pPr lvl="2"/>
            <a:r>
              <a:rPr lang="de-DE" dirty="0"/>
              <a:t>Dritte Textebene – mit Bullet: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p:txBody>
      </p:sp>
      <p:sp>
        <p:nvSpPr>
          <p:cNvPr id="4" name="Foliennummernplatzhalter 3">
            <a:extLst>
              <a:ext uri="{FF2B5EF4-FFF2-40B4-BE49-F238E27FC236}">
                <a16:creationId xmlns:a16="http://schemas.microsoft.com/office/drawing/2014/main" id="{841E19DD-E0B6-5055-D1E0-D6CA6FFF15C2}"/>
              </a:ext>
            </a:extLst>
          </p:cNvPr>
          <p:cNvSpPr>
            <a:spLocks noGrp="1"/>
          </p:cNvSpPr>
          <p:nvPr>
            <p:ph type="sldNum" sz="quarter" idx="12"/>
          </p:nvPr>
        </p:nvSpPr>
        <p:spPr/>
        <p:txBody>
          <a:bodyPr/>
          <a:lstStyle/>
          <a:p>
            <a:fld id="{0924F727-E9BF-441C-92CA-E3CAC60CB2EE}" type="slidenum">
              <a:rPr lang="de-DE" smtClean="0"/>
              <a:t>22</a:t>
            </a:fld>
            <a:endParaRPr lang="de-DE"/>
          </a:p>
        </p:txBody>
      </p:sp>
      <p:sp>
        <p:nvSpPr>
          <p:cNvPr id="13" name="Textplatzhalter 12">
            <a:extLst>
              <a:ext uri="{FF2B5EF4-FFF2-40B4-BE49-F238E27FC236}">
                <a16:creationId xmlns:a16="http://schemas.microsoft.com/office/drawing/2014/main" id="{81A65F3D-D65E-495C-269E-62902E4E0E40}"/>
              </a:ext>
            </a:extLst>
          </p:cNvPr>
          <p:cNvSpPr>
            <a:spLocks noGrp="1"/>
          </p:cNvSpPr>
          <p:nvPr>
            <p:ph type="body" sz="quarter" idx="13"/>
          </p:nvPr>
        </p:nvSpPr>
        <p:spPr/>
        <p:txBody>
          <a:bodyPr/>
          <a:lstStyle/>
          <a:p>
            <a:endParaRPr lang="de-DE"/>
          </a:p>
        </p:txBody>
      </p:sp>
      <p:sp>
        <p:nvSpPr>
          <p:cNvPr id="6" name="Textplatzhalter 5">
            <a:extLst>
              <a:ext uri="{FF2B5EF4-FFF2-40B4-BE49-F238E27FC236}">
                <a16:creationId xmlns:a16="http://schemas.microsoft.com/office/drawing/2014/main" id="{E1A5833C-528B-8C36-C170-3D918B039BB8}"/>
              </a:ext>
            </a:extLst>
          </p:cNvPr>
          <p:cNvSpPr>
            <a:spLocks noGrp="1"/>
          </p:cNvSpPr>
          <p:nvPr>
            <p:ph type="body" sz="quarter" idx="14"/>
          </p:nvPr>
        </p:nvSpPr>
        <p:spPr>
          <a:xfrm>
            <a:off x="550862" y="3429000"/>
            <a:ext cx="3020056" cy="2892425"/>
          </a:xfrm>
        </p:spPr>
        <p:txBody>
          <a:bodyPr/>
          <a:lstStyle/>
          <a:p>
            <a:r>
              <a:rPr lang="de-DE" dirty="0"/>
              <a:t>Erste Ebene Überschrift</a:t>
            </a:r>
          </a:p>
          <a:p>
            <a:pPr lvl="1"/>
            <a:r>
              <a:rPr lang="de-DE" dirty="0"/>
              <a:t>Zweite Ebene Text</a:t>
            </a:r>
          </a:p>
        </p:txBody>
      </p:sp>
      <p:sp>
        <p:nvSpPr>
          <p:cNvPr id="7" name="Textplatzhalter 6">
            <a:extLst>
              <a:ext uri="{FF2B5EF4-FFF2-40B4-BE49-F238E27FC236}">
                <a16:creationId xmlns:a16="http://schemas.microsoft.com/office/drawing/2014/main" id="{776C6D3D-8568-39B7-5C71-365E2FB57F31}"/>
              </a:ext>
            </a:extLst>
          </p:cNvPr>
          <p:cNvSpPr>
            <a:spLocks noGrp="1"/>
          </p:cNvSpPr>
          <p:nvPr>
            <p:ph type="body" sz="quarter" idx="15"/>
          </p:nvPr>
        </p:nvSpPr>
        <p:spPr>
          <a:xfrm>
            <a:off x="3828834" y="3429000"/>
            <a:ext cx="3020056" cy="2892425"/>
          </a:xfrm>
        </p:spPr>
        <p:txBody>
          <a:bodyPr/>
          <a:lstStyle/>
          <a:p>
            <a:r>
              <a:rPr lang="de-DE" dirty="0"/>
              <a:t>Erste Ebene Überschrift</a:t>
            </a:r>
          </a:p>
          <a:p>
            <a:pPr lvl="1"/>
            <a:r>
              <a:rPr lang="de-DE" dirty="0"/>
              <a:t>Zweite Ebene Text</a:t>
            </a:r>
          </a:p>
        </p:txBody>
      </p:sp>
      <p:sp>
        <p:nvSpPr>
          <p:cNvPr id="8" name="Textplatzhalter 7">
            <a:extLst>
              <a:ext uri="{FF2B5EF4-FFF2-40B4-BE49-F238E27FC236}">
                <a16:creationId xmlns:a16="http://schemas.microsoft.com/office/drawing/2014/main" id="{E313B8F8-AC70-80C6-BBBC-0D7162E88350}"/>
              </a:ext>
            </a:extLst>
          </p:cNvPr>
          <p:cNvSpPr>
            <a:spLocks noGrp="1"/>
          </p:cNvSpPr>
          <p:nvPr>
            <p:ph type="body" sz="quarter" idx="16"/>
          </p:nvPr>
        </p:nvSpPr>
        <p:spPr>
          <a:xfrm>
            <a:off x="7106806" y="3429000"/>
            <a:ext cx="3020056" cy="2892425"/>
          </a:xfrm>
        </p:spPr>
        <p:txBody>
          <a:bodyPr/>
          <a:lstStyle/>
          <a:p>
            <a:r>
              <a:rPr lang="de-DE" dirty="0"/>
              <a:t>Erste Ebene Überschrift</a:t>
            </a:r>
          </a:p>
          <a:p>
            <a:pPr lvl="1"/>
            <a:r>
              <a:rPr lang="de-DE" dirty="0"/>
              <a:t>Zweite Ebene Text</a:t>
            </a:r>
          </a:p>
        </p:txBody>
      </p:sp>
      <p:pic>
        <p:nvPicPr>
          <p:cNvPr id="14" name="Grafik 13">
            <a:extLst>
              <a:ext uri="{FF2B5EF4-FFF2-40B4-BE49-F238E27FC236}">
                <a16:creationId xmlns:a16="http://schemas.microsoft.com/office/drawing/2014/main" id="{30E0FD0B-2EE8-1B49-176E-CD15AA93CE9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904" t="5409" r="9053" b="8611"/>
          <a:stretch/>
        </p:blipFill>
        <p:spPr>
          <a:xfrm>
            <a:off x="8177219" y="3638809"/>
            <a:ext cx="879230" cy="921433"/>
          </a:xfrm>
          <a:prstGeom prst="rect">
            <a:avLst/>
          </a:prstGeom>
        </p:spPr>
      </p:pic>
      <p:pic>
        <p:nvPicPr>
          <p:cNvPr id="15" name="Grafik 14">
            <a:extLst>
              <a:ext uri="{FF2B5EF4-FFF2-40B4-BE49-F238E27FC236}">
                <a16:creationId xmlns:a16="http://schemas.microsoft.com/office/drawing/2014/main" id="{C514F9AA-B3F5-945B-D07A-3119CFDDED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5386" y="3594021"/>
            <a:ext cx="1011009" cy="1011009"/>
          </a:xfrm>
          <a:prstGeom prst="rect">
            <a:avLst/>
          </a:prstGeom>
        </p:spPr>
      </p:pic>
      <p:pic>
        <p:nvPicPr>
          <p:cNvPr id="16" name="Grafik 15">
            <a:extLst>
              <a:ext uri="{FF2B5EF4-FFF2-40B4-BE49-F238E27FC236}">
                <a16:creationId xmlns:a16="http://schemas.microsoft.com/office/drawing/2014/main" id="{FCEEB133-F6BD-1888-DA05-243021E6C03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6412" t="17770" r="12945" b="12152"/>
          <a:stretch/>
        </p:blipFill>
        <p:spPr>
          <a:xfrm>
            <a:off x="4899246" y="3663427"/>
            <a:ext cx="879232" cy="872197"/>
          </a:xfrm>
          <a:prstGeom prst="rect">
            <a:avLst/>
          </a:prstGeom>
        </p:spPr>
      </p:pic>
    </p:spTree>
    <p:extLst>
      <p:ext uri="{BB962C8B-B14F-4D97-AF65-F5344CB8AC3E}">
        <p14:creationId xmlns:p14="http://schemas.microsoft.com/office/powerpoint/2010/main" val="3874237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AEE2B-8873-7FF2-CB6C-035FC6DE3A7E}"/>
              </a:ext>
            </a:extLst>
          </p:cNvPr>
          <p:cNvSpPr>
            <a:spLocks noGrp="1"/>
          </p:cNvSpPr>
          <p:nvPr>
            <p:ph type="title"/>
          </p:nvPr>
        </p:nvSpPr>
        <p:spPr/>
        <p:txBody>
          <a:bodyPr/>
          <a:lstStyle/>
          <a:p>
            <a:r>
              <a:rPr lang="de-DE" dirty="0"/>
              <a:t>Zusätzliche Assets</a:t>
            </a:r>
          </a:p>
        </p:txBody>
      </p:sp>
    </p:spTree>
    <p:extLst>
      <p:ext uri="{BB962C8B-B14F-4D97-AF65-F5344CB8AC3E}">
        <p14:creationId xmlns:p14="http://schemas.microsoft.com/office/powerpoint/2010/main" val="4000744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66707-6B8F-CD40-DB69-47F319F669F0}"/>
              </a:ext>
            </a:extLst>
          </p:cNvPr>
          <p:cNvSpPr>
            <a:spLocks noGrp="1"/>
          </p:cNvSpPr>
          <p:nvPr>
            <p:ph type="title"/>
          </p:nvPr>
        </p:nvSpPr>
        <p:spPr/>
        <p:txBody>
          <a:bodyPr/>
          <a:lstStyle/>
          <a:p>
            <a:r>
              <a:rPr lang="de-DE" dirty="0"/>
              <a:t>Schräge Flächen</a:t>
            </a:r>
          </a:p>
        </p:txBody>
      </p:sp>
      <p:sp>
        <p:nvSpPr>
          <p:cNvPr id="3" name="Foliennummernplatzhalter 2">
            <a:extLst>
              <a:ext uri="{FF2B5EF4-FFF2-40B4-BE49-F238E27FC236}">
                <a16:creationId xmlns:a16="http://schemas.microsoft.com/office/drawing/2014/main" id="{6271EF9F-994A-A551-06C9-A5CB59F98428}"/>
              </a:ext>
            </a:extLst>
          </p:cNvPr>
          <p:cNvSpPr>
            <a:spLocks noGrp="1"/>
          </p:cNvSpPr>
          <p:nvPr>
            <p:ph type="sldNum" sz="quarter" idx="12"/>
          </p:nvPr>
        </p:nvSpPr>
        <p:spPr/>
        <p:txBody>
          <a:bodyPr/>
          <a:lstStyle/>
          <a:p>
            <a:fld id="{0924F727-E9BF-441C-92CA-E3CAC60CB2EE}" type="slidenum">
              <a:rPr lang="de-DE" smtClean="0"/>
              <a:t>24</a:t>
            </a:fld>
            <a:endParaRPr lang="de-DE"/>
          </a:p>
        </p:txBody>
      </p:sp>
      <p:pic>
        <p:nvPicPr>
          <p:cNvPr id="8" name="Grafik 7">
            <a:extLst>
              <a:ext uri="{FF2B5EF4-FFF2-40B4-BE49-F238E27FC236}">
                <a16:creationId xmlns:a16="http://schemas.microsoft.com/office/drawing/2014/main" id="{E42D867D-D498-D407-E566-86294C3B54C8}"/>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336" b="15855"/>
          <a:stretch/>
        </p:blipFill>
        <p:spPr>
          <a:xfrm>
            <a:off x="7390723" y="1420813"/>
            <a:ext cx="4594902" cy="3285696"/>
          </a:xfrm>
          <a:prstGeom prst="rect">
            <a:avLst/>
          </a:prstGeom>
        </p:spPr>
      </p:pic>
      <p:sp>
        <p:nvSpPr>
          <p:cNvPr id="9" name="Textfeld 8">
            <a:extLst>
              <a:ext uri="{FF2B5EF4-FFF2-40B4-BE49-F238E27FC236}">
                <a16:creationId xmlns:a16="http://schemas.microsoft.com/office/drawing/2014/main" id="{6B7C7D91-8921-D70B-535F-330E430E0A91}"/>
              </a:ext>
            </a:extLst>
          </p:cNvPr>
          <p:cNvSpPr txBox="1"/>
          <p:nvPr/>
        </p:nvSpPr>
        <p:spPr>
          <a:xfrm>
            <a:off x="540001" y="1855788"/>
            <a:ext cx="5769360" cy="1909946"/>
          </a:xfrm>
          <a:prstGeom prst="rect">
            <a:avLst/>
          </a:prstGeom>
          <a:noFill/>
        </p:spPr>
        <p:txBody>
          <a:bodyPr wrap="square" lIns="0" tIns="0" rIns="0" bIns="0" rtlCol="0">
            <a:spAutoFit/>
          </a:bodyPr>
          <a:lstStyle/>
          <a:p>
            <a:pPr>
              <a:lnSpc>
                <a:spcPts val="2200"/>
              </a:lnSpc>
              <a:spcAft>
                <a:spcPts val="600"/>
              </a:spcAft>
            </a:pPr>
            <a:r>
              <a:rPr lang="de-DE" sz="1600" b="1" dirty="0">
                <a:latin typeface="Aptos Display" panose="020B0004020202020204" pitchFamily="34" charset="0"/>
              </a:rPr>
              <a:t>Bearbeitung der Größe </a:t>
            </a:r>
            <a:br>
              <a:rPr lang="de-DE" sz="1600" dirty="0">
                <a:latin typeface="Aptos Display" panose="020B0004020202020204" pitchFamily="34" charset="0"/>
              </a:rPr>
            </a:br>
            <a:r>
              <a:rPr lang="de-DE" sz="1600" dirty="0">
                <a:latin typeface="Aptos Display" panose="020B0004020202020204" pitchFamily="34" charset="0"/>
              </a:rPr>
              <a:t>1. Proportional vergrößern</a:t>
            </a:r>
          </a:p>
          <a:p>
            <a:pPr>
              <a:lnSpc>
                <a:spcPts val="2200"/>
              </a:lnSpc>
              <a:spcAft>
                <a:spcPts val="600"/>
              </a:spcAft>
            </a:pPr>
            <a:r>
              <a:rPr lang="de-DE" sz="1600" dirty="0">
                <a:latin typeface="Aptos Display" panose="020B0004020202020204" pitchFamily="34" charset="0"/>
              </a:rPr>
              <a:t>2. Grafikformat &gt; zuschneiden                auf die passende Größe bringen</a:t>
            </a:r>
          </a:p>
          <a:p>
            <a:pPr>
              <a:lnSpc>
                <a:spcPts val="2200"/>
              </a:lnSpc>
              <a:spcAft>
                <a:spcPts val="600"/>
              </a:spcAft>
            </a:pPr>
            <a:endParaRPr lang="de-DE" sz="1600" dirty="0">
              <a:latin typeface="Aptos Display" panose="020B0004020202020204" pitchFamily="34" charset="0"/>
            </a:endParaRPr>
          </a:p>
          <a:p>
            <a:pPr>
              <a:lnSpc>
                <a:spcPts val="2200"/>
              </a:lnSpc>
              <a:spcAft>
                <a:spcPts val="600"/>
              </a:spcAft>
            </a:pPr>
            <a:r>
              <a:rPr lang="de-DE" sz="1600" b="1" dirty="0">
                <a:latin typeface="Aptos Display" panose="020B0004020202020204" pitchFamily="34" charset="0"/>
              </a:rPr>
              <a:t>Bearbeitung der Farbe</a:t>
            </a:r>
            <a:br>
              <a:rPr lang="de-DE" sz="1600" dirty="0">
                <a:latin typeface="Aptos Display" panose="020B0004020202020204" pitchFamily="34" charset="0"/>
              </a:rPr>
            </a:br>
            <a:r>
              <a:rPr lang="de-DE" sz="1600" dirty="0">
                <a:latin typeface="Aptos Display" panose="020B0004020202020204" pitchFamily="34" charset="0"/>
              </a:rPr>
              <a:t>1. Fülleffekt: gewünschte Farbe wählen</a:t>
            </a:r>
          </a:p>
        </p:txBody>
      </p:sp>
      <p:pic>
        <p:nvPicPr>
          <p:cNvPr id="10" name="Grafik 9">
            <a:extLst>
              <a:ext uri="{FF2B5EF4-FFF2-40B4-BE49-F238E27FC236}">
                <a16:creationId xmlns:a16="http://schemas.microsoft.com/office/drawing/2014/main" id="{E617B1DC-E84D-C1B5-7EB9-5B729889E9F9}"/>
              </a:ext>
            </a:extLst>
          </p:cNvPr>
          <p:cNvPicPr>
            <a:picLocks noChangeAspect="1"/>
          </p:cNvPicPr>
          <p:nvPr/>
        </p:nvPicPr>
        <p:blipFill>
          <a:blip r:embed="rId4"/>
          <a:stretch>
            <a:fillRect/>
          </a:stretch>
        </p:blipFill>
        <p:spPr>
          <a:xfrm>
            <a:off x="3056654" y="2410054"/>
            <a:ext cx="490540" cy="444908"/>
          </a:xfrm>
          <a:prstGeom prst="rect">
            <a:avLst/>
          </a:prstGeom>
        </p:spPr>
      </p:pic>
      <p:pic>
        <p:nvPicPr>
          <p:cNvPr id="11" name="Grafik 10">
            <a:extLst>
              <a:ext uri="{FF2B5EF4-FFF2-40B4-BE49-F238E27FC236}">
                <a16:creationId xmlns:a16="http://schemas.microsoft.com/office/drawing/2014/main" id="{58A592A4-E473-01EC-C8C8-B04918B01504}"/>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 r="336" b="15855"/>
          <a:stretch/>
        </p:blipFill>
        <p:spPr>
          <a:xfrm flipH="1" flipV="1">
            <a:off x="4180792" y="3035729"/>
            <a:ext cx="4594902" cy="3285696"/>
          </a:xfrm>
          <a:prstGeom prst="rect">
            <a:avLst/>
          </a:prstGeom>
        </p:spPr>
      </p:pic>
    </p:spTree>
    <p:extLst>
      <p:ext uri="{BB962C8B-B14F-4D97-AF65-F5344CB8AC3E}">
        <p14:creationId xmlns:p14="http://schemas.microsoft.com/office/powerpoint/2010/main" val="1472360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A900F0-6E3B-C6F9-235C-4541271147B6}"/>
              </a:ext>
            </a:extLst>
          </p:cNvPr>
          <p:cNvSpPr>
            <a:spLocks noGrp="1"/>
          </p:cNvSpPr>
          <p:nvPr>
            <p:ph type="title"/>
          </p:nvPr>
        </p:nvSpPr>
        <p:spPr/>
        <p:txBody>
          <a:bodyPr/>
          <a:lstStyle/>
          <a:p>
            <a:r>
              <a:rPr lang="de-DE" dirty="0"/>
              <a:t>Icon-Set</a:t>
            </a:r>
          </a:p>
        </p:txBody>
      </p:sp>
      <p:sp>
        <p:nvSpPr>
          <p:cNvPr id="4" name="Foliennummernplatzhalter 3">
            <a:extLst>
              <a:ext uri="{FF2B5EF4-FFF2-40B4-BE49-F238E27FC236}">
                <a16:creationId xmlns:a16="http://schemas.microsoft.com/office/drawing/2014/main" id="{FC11EBF3-6F91-E058-F51C-C2F34CBA8C64}"/>
              </a:ext>
            </a:extLst>
          </p:cNvPr>
          <p:cNvSpPr>
            <a:spLocks noGrp="1"/>
          </p:cNvSpPr>
          <p:nvPr>
            <p:ph type="sldNum" sz="quarter" idx="12"/>
          </p:nvPr>
        </p:nvSpPr>
        <p:spPr/>
        <p:txBody>
          <a:bodyPr/>
          <a:lstStyle/>
          <a:p>
            <a:fld id="{0924F727-E9BF-441C-92CA-E3CAC60CB2EE}" type="slidenum">
              <a:rPr lang="de-DE" smtClean="0"/>
              <a:t>25</a:t>
            </a:fld>
            <a:endParaRPr lang="de-DE"/>
          </a:p>
        </p:txBody>
      </p:sp>
      <p:sp>
        <p:nvSpPr>
          <p:cNvPr id="5" name="Textplatzhalter 4">
            <a:extLst>
              <a:ext uri="{FF2B5EF4-FFF2-40B4-BE49-F238E27FC236}">
                <a16:creationId xmlns:a16="http://schemas.microsoft.com/office/drawing/2014/main" id="{9D13D8F5-728E-18C0-5991-6009D53ABD15}"/>
              </a:ext>
            </a:extLst>
          </p:cNvPr>
          <p:cNvSpPr>
            <a:spLocks noGrp="1"/>
          </p:cNvSpPr>
          <p:nvPr>
            <p:ph type="body" sz="quarter" idx="13"/>
          </p:nvPr>
        </p:nvSpPr>
        <p:spPr/>
        <p:txBody>
          <a:bodyPr/>
          <a:lstStyle/>
          <a:p>
            <a:r>
              <a:rPr lang="de-DE" dirty="0"/>
              <a:t>Zweifarbig</a:t>
            </a:r>
          </a:p>
        </p:txBody>
      </p:sp>
      <p:pic>
        <p:nvPicPr>
          <p:cNvPr id="6" name="Grafik 5">
            <a:extLst>
              <a:ext uri="{FF2B5EF4-FFF2-40B4-BE49-F238E27FC236}">
                <a16:creationId xmlns:a16="http://schemas.microsoft.com/office/drawing/2014/main" id="{50D59D7B-9EFB-3F52-DB20-AAC8603CCE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585" y="1909023"/>
            <a:ext cx="1076531" cy="1076531"/>
          </a:xfrm>
          <a:prstGeom prst="rect">
            <a:avLst/>
          </a:prstGeom>
        </p:spPr>
      </p:pic>
      <p:pic>
        <p:nvPicPr>
          <p:cNvPr id="7" name="Grafik 6">
            <a:extLst>
              <a:ext uri="{FF2B5EF4-FFF2-40B4-BE49-F238E27FC236}">
                <a16:creationId xmlns:a16="http://schemas.microsoft.com/office/drawing/2014/main" id="{5621EE41-CCFE-6DAC-10E7-5F06B8EA33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93294" y="1898632"/>
            <a:ext cx="1076531" cy="1076531"/>
          </a:xfrm>
          <a:prstGeom prst="rect">
            <a:avLst/>
          </a:prstGeom>
        </p:spPr>
      </p:pic>
      <p:pic>
        <p:nvPicPr>
          <p:cNvPr id="8" name="Grafik 7">
            <a:extLst>
              <a:ext uri="{FF2B5EF4-FFF2-40B4-BE49-F238E27FC236}">
                <a16:creationId xmlns:a16="http://schemas.microsoft.com/office/drawing/2014/main" id="{EDB7A7CA-4955-E407-CDD4-402DBB7D47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585" y="3678261"/>
            <a:ext cx="995929" cy="995929"/>
          </a:xfrm>
          <a:prstGeom prst="rect">
            <a:avLst/>
          </a:prstGeom>
        </p:spPr>
      </p:pic>
      <p:pic>
        <p:nvPicPr>
          <p:cNvPr id="9" name="Grafik 8">
            <a:extLst>
              <a:ext uri="{FF2B5EF4-FFF2-40B4-BE49-F238E27FC236}">
                <a16:creationId xmlns:a16="http://schemas.microsoft.com/office/drawing/2014/main" id="{0D0F4EA7-EB5E-9957-203A-ECC919D44E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19399" y="5392533"/>
            <a:ext cx="1144563" cy="1144563"/>
          </a:xfrm>
          <a:prstGeom prst="rect">
            <a:avLst/>
          </a:prstGeom>
        </p:spPr>
      </p:pic>
      <p:pic>
        <p:nvPicPr>
          <p:cNvPr id="10" name="Grafik 9">
            <a:extLst>
              <a:ext uri="{FF2B5EF4-FFF2-40B4-BE49-F238E27FC236}">
                <a16:creationId xmlns:a16="http://schemas.microsoft.com/office/drawing/2014/main" id="{D299387B-7B1D-3EAE-A4BB-C15FF191B9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27592" y="5325074"/>
            <a:ext cx="1277524" cy="1277524"/>
          </a:xfrm>
          <a:prstGeom prst="rect">
            <a:avLst/>
          </a:prstGeom>
        </p:spPr>
      </p:pic>
      <p:pic>
        <p:nvPicPr>
          <p:cNvPr id="11" name="Grafik 10">
            <a:extLst>
              <a:ext uri="{FF2B5EF4-FFF2-40B4-BE49-F238E27FC236}">
                <a16:creationId xmlns:a16="http://schemas.microsoft.com/office/drawing/2014/main" id="{C7E63491-C4B6-8293-64F9-17EB5511502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39736" y="3603522"/>
            <a:ext cx="1244600" cy="1244600"/>
          </a:xfrm>
          <a:prstGeom prst="rect">
            <a:avLst/>
          </a:prstGeom>
        </p:spPr>
      </p:pic>
      <p:pic>
        <p:nvPicPr>
          <p:cNvPr id="12" name="Grafik 11">
            <a:extLst>
              <a:ext uri="{FF2B5EF4-FFF2-40B4-BE49-F238E27FC236}">
                <a16:creationId xmlns:a16="http://schemas.microsoft.com/office/drawing/2014/main" id="{F576DD39-2507-3043-827E-8A2DF802435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25761" y="1909023"/>
            <a:ext cx="1076531" cy="1076531"/>
          </a:xfrm>
          <a:prstGeom prst="rect">
            <a:avLst/>
          </a:prstGeom>
        </p:spPr>
      </p:pic>
      <p:pic>
        <p:nvPicPr>
          <p:cNvPr id="13" name="Grafik 12">
            <a:extLst>
              <a:ext uri="{FF2B5EF4-FFF2-40B4-BE49-F238E27FC236}">
                <a16:creationId xmlns:a16="http://schemas.microsoft.com/office/drawing/2014/main" id="{B8EE4637-7C85-1FCA-7962-90B22A48FA8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02904" y="1891819"/>
            <a:ext cx="1156030" cy="1156030"/>
          </a:xfrm>
          <a:prstGeom prst="rect">
            <a:avLst/>
          </a:prstGeom>
        </p:spPr>
      </p:pic>
      <p:pic>
        <p:nvPicPr>
          <p:cNvPr id="14" name="Grafik 13">
            <a:extLst>
              <a:ext uri="{FF2B5EF4-FFF2-40B4-BE49-F238E27FC236}">
                <a16:creationId xmlns:a16="http://schemas.microsoft.com/office/drawing/2014/main" id="{D8AD762E-DCB4-15CB-B597-F1799AFD8F7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309293" y="3730115"/>
            <a:ext cx="1065802" cy="1065802"/>
          </a:xfrm>
          <a:prstGeom prst="rect">
            <a:avLst/>
          </a:prstGeom>
        </p:spPr>
      </p:pic>
      <p:pic>
        <p:nvPicPr>
          <p:cNvPr id="15" name="Grafik 14">
            <a:extLst>
              <a:ext uri="{FF2B5EF4-FFF2-40B4-BE49-F238E27FC236}">
                <a16:creationId xmlns:a16="http://schemas.microsoft.com/office/drawing/2014/main" id="{832B83DD-745C-44D5-C357-CDCD89A7181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79689" y="1880714"/>
            <a:ext cx="1122786" cy="1122786"/>
          </a:xfrm>
          <a:prstGeom prst="rect">
            <a:avLst/>
          </a:prstGeom>
        </p:spPr>
      </p:pic>
      <p:pic>
        <p:nvPicPr>
          <p:cNvPr id="16" name="Grafik 15">
            <a:extLst>
              <a:ext uri="{FF2B5EF4-FFF2-40B4-BE49-F238E27FC236}">
                <a16:creationId xmlns:a16="http://schemas.microsoft.com/office/drawing/2014/main" id="{9CD895C3-FAB7-FA34-2344-82597402BD0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203531" y="3730115"/>
            <a:ext cx="1076532" cy="1076532"/>
          </a:xfrm>
          <a:prstGeom prst="rect">
            <a:avLst/>
          </a:prstGeom>
        </p:spPr>
      </p:pic>
      <p:pic>
        <p:nvPicPr>
          <p:cNvPr id="17" name="Grafik 16">
            <a:extLst>
              <a:ext uri="{FF2B5EF4-FFF2-40B4-BE49-F238E27FC236}">
                <a16:creationId xmlns:a16="http://schemas.microsoft.com/office/drawing/2014/main" id="{89D7FA4D-2A4D-316E-BDC0-1F104FB180E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84585" y="5386749"/>
            <a:ext cx="977608" cy="977608"/>
          </a:xfrm>
          <a:prstGeom prst="rect">
            <a:avLst/>
          </a:prstGeom>
        </p:spPr>
      </p:pic>
      <p:pic>
        <p:nvPicPr>
          <p:cNvPr id="18" name="Grafik 17">
            <a:extLst>
              <a:ext uri="{FF2B5EF4-FFF2-40B4-BE49-F238E27FC236}">
                <a16:creationId xmlns:a16="http://schemas.microsoft.com/office/drawing/2014/main" id="{8C817612-4370-AC5B-BF05-E5B361000DE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323230" y="1891819"/>
            <a:ext cx="1051865" cy="1051865"/>
          </a:xfrm>
          <a:prstGeom prst="rect">
            <a:avLst/>
          </a:prstGeom>
        </p:spPr>
      </p:pic>
      <p:pic>
        <p:nvPicPr>
          <p:cNvPr id="19" name="Grafik 18">
            <a:extLst>
              <a:ext uri="{FF2B5EF4-FFF2-40B4-BE49-F238E27FC236}">
                <a16:creationId xmlns:a16="http://schemas.microsoft.com/office/drawing/2014/main" id="{F8BF2C2C-703F-84B9-36C6-3B08D931DD7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518213" y="5482835"/>
            <a:ext cx="1019216" cy="1019216"/>
          </a:xfrm>
          <a:prstGeom prst="rect">
            <a:avLst/>
          </a:prstGeom>
        </p:spPr>
      </p:pic>
      <p:pic>
        <p:nvPicPr>
          <p:cNvPr id="20" name="Grafik 19">
            <a:extLst>
              <a:ext uri="{FF2B5EF4-FFF2-40B4-BE49-F238E27FC236}">
                <a16:creationId xmlns:a16="http://schemas.microsoft.com/office/drawing/2014/main" id="{523B815F-BEF1-B204-08CC-600767545861}"/>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982160" y="3652758"/>
            <a:ext cx="1021432" cy="1021432"/>
          </a:xfrm>
          <a:prstGeom prst="rect">
            <a:avLst/>
          </a:prstGeom>
        </p:spPr>
      </p:pic>
      <p:pic>
        <p:nvPicPr>
          <p:cNvPr id="21" name="Grafik 20">
            <a:extLst>
              <a:ext uri="{FF2B5EF4-FFF2-40B4-BE49-F238E27FC236}">
                <a16:creationId xmlns:a16="http://schemas.microsoft.com/office/drawing/2014/main" id="{ECC41995-3DD0-5EC9-1C8F-BED979AC776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791955" y="5464329"/>
            <a:ext cx="1122786" cy="1122786"/>
          </a:xfrm>
          <a:prstGeom prst="rect">
            <a:avLst/>
          </a:prstGeom>
        </p:spPr>
      </p:pic>
      <p:pic>
        <p:nvPicPr>
          <p:cNvPr id="22" name="Grafik 21">
            <a:extLst>
              <a:ext uri="{FF2B5EF4-FFF2-40B4-BE49-F238E27FC236}">
                <a16:creationId xmlns:a16="http://schemas.microsoft.com/office/drawing/2014/main" id="{4402A110-2A72-9D02-E33F-52D3AB6D787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700722" y="1716502"/>
            <a:ext cx="1244600" cy="1244600"/>
          </a:xfrm>
          <a:prstGeom prst="rect">
            <a:avLst/>
          </a:prstGeom>
        </p:spPr>
      </p:pic>
      <p:pic>
        <p:nvPicPr>
          <p:cNvPr id="23" name="Grafik 22">
            <a:extLst>
              <a:ext uri="{FF2B5EF4-FFF2-40B4-BE49-F238E27FC236}">
                <a16:creationId xmlns:a16="http://schemas.microsoft.com/office/drawing/2014/main" id="{911F433B-B9D1-74E6-1138-1E57AFE05522}"/>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829665" y="3594226"/>
            <a:ext cx="1244600" cy="1244600"/>
          </a:xfrm>
          <a:prstGeom prst="rect">
            <a:avLst/>
          </a:prstGeom>
        </p:spPr>
      </p:pic>
      <p:pic>
        <p:nvPicPr>
          <p:cNvPr id="24" name="Grafik 23">
            <a:extLst>
              <a:ext uri="{FF2B5EF4-FFF2-40B4-BE49-F238E27FC236}">
                <a16:creationId xmlns:a16="http://schemas.microsoft.com/office/drawing/2014/main" id="{1A9CD42B-158E-4524-0493-5C7128DDE1B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3090460" y="5328823"/>
            <a:ext cx="1173228" cy="1173228"/>
          </a:xfrm>
          <a:prstGeom prst="rect">
            <a:avLst/>
          </a:prstGeom>
        </p:spPr>
      </p:pic>
      <p:pic>
        <p:nvPicPr>
          <p:cNvPr id="25" name="Grafik 24">
            <a:extLst>
              <a:ext uri="{FF2B5EF4-FFF2-40B4-BE49-F238E27FC236}">
                <a16:creationId xmlns:a16="http://schemas.microsoft.com/office/drawing/2014/main" id="{CA0653CD-CD44-836F-607D-8FC585094241}"/>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0270949" y="1909023"/>
            <a:ext cx="1052079" cy="1052079"/>
          </a:xfrm>
          <a:prstGeom prst="rect">
            <a:avLst/>
          </a:prstGeom>
        </p:spPr>
      </p:pic>
      <p:pic>
        <p:nvPicPr>
          <p:cNvPr id="27" name="Grafik 26">
            <a:extLst>
              <a:ext uri="{FF2B5EF4-FFF2-40B4-BE49-F238E27FC236}">
                <a16:creationId xmlns:a16="http://schemas.microsoft.com/office/drawing/2014/main" id="{022C1A12-7D8C-441A-3EF4-D403E97DF0A8}"/>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10270949" y="3106658"/>
            <a:ext cx="1092200" cy="1092200"/>
          </a:xfrm>
          <a:prstGeom prst="rect">
            <a:avLst/>
          </a:prstGeom>
        </p:spPr>
      </p:pic>
      <p:pic>
        <p:nvPicPr>
          <p:cNvPr id="28" name="Grafik 27">
            <a:extLst>
              <a:ext uri="{FF2B5EF4-FFF2-40B4-BE49-F238E27FC236}">
                <a16:creationId xmlns:a16="http://schemas.microsoft.com/office/drawing/2014/main" id="{C03613A1-B4CA-7312-A06F-CEEE09360678}"/>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8536862" y="3429589"/>
            <a:ext cx="1244601" cy="1244601"/>
          </a:xfrm>
          <a:prstGeom prst="rect">
            <a:avLst/>
          </a:prstGeom>
        </p:spPr>
      </p:pic>
    </p:spTree>
    <p:extLst>
      <p:ext uri="{BB962C8B-B14F-4D97-AF65-F5344CB8AC3E}">
        <p14:creationId xmlns:p14="http://schemas.microsoft.com/office/powerpoint/2010/main" val="2795547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A900F0-6E3B-C6F9-235C-4541271147B6}"/>
              </a:ext>
            </a:extLst>
          </p:cNvPr>
          <p:cNvSpPr>
            <a:spLocks noGrp="1"/>
          </p:cNvSpPr>
          <p:nvPr>
            <p:ph type="title"/>
          </p:nvPr>
        </p:nvSpPr>
        <p:spPr/>
        <p:txBody>
          <a:bodyPr/>
          <a:lstStyle/>
          <a:p>
            <a:r>
              <a:rPr lang="de-DE" dirty="0"/>
              <a:t>Icon-Set</a:t>
            </a:r>
          </a:p>
        </p:txBody>
      </p:sp>
      <p:sp>
        <p:nvSpPr>
          <p:cNvPr id="28" name="Inhaltsplatzhalter 27">
            <a:extLst>
              <a:ext uri="{FF2B5EF4-FFF2-40B4-BE49-F238E27FC236}">
                <a16:creationId xmlns:a16="http://schemas.microsoft.com/office/drawing/2014/main" id="{1D11A42B-4602-BB3D-45C7-3BAF50D260DA}"/>
              </a:ext>
            </a:extLst>
          </p:cNvPr>
          <p:cNvSpPr>
            <a:spLocks noGrp="1"/>
          </p:cNvSpPr>
          <p:nvPr>
            <p:ph idx="1"/>
          </p:nvPr>
        </p:nvSpPr>
        <p:spPr>
          <a:xfrm>
            <a:off x="550862" y="1858515"/>
            <a:ext cx="9576000" cy="548163"/>
          </a:xfrm>
        </p:spPr>
        <p:txBody>
          <a:bodyPr/>
          <a:lstStyle/>
          <a:p>
            <a:pPr lvl="1"/>
            <a:r>
              <a:rPr lang="de-DE" b="1" dirty="0">
                <a:latin typeface="Aptos Display" panose="020B0004020202020204" pitchFamily="34" charset="0"/>
              </a:rPr>
              <a:t>Bearbeitung der Farbe</a:t>
            </a:r>
            <a:br>
              <a:rPr lang="de-DE" b="1" dirty="0">
                <a:latin typeface="Aptos Display" panose="020B0004020202020204" pitchFamily="34" charset="0"/>
              </a:rPr>
            </a:br>
            <a:r>
              <a:rPr lang="de-DE" dirty="0">
                <a:latin typeface="Aptos Display" panose="020B0004020202020204" pitchFamily="34" charset="0"/>
              </a:rPr>
              <a:t>Fülleffekt: gewünschte Farbe wählen</a:t>
            </a:r>
          </a:p>
        </p:txBody>
      </p:sp>
      <p:sp>
        <p:nvSpPr>
          <p:cNvPr id="4" name="Foliennummernplatzhalter 3">
            <a:extLst>
              <a:ext uri="{FF2B5EF4-FFF2-40B4-BE49-F238E27FC236}">
                <a16:creationId xmlns:a16="http://schemas.microsoft.com/office/drawing/2014/main" id="{FC11EBF3-6F91-E058-F51C-C2F34CBA8C64}"/>
              </a:ext>
            </a:extLst>
          </p:cNvPr>
          <p:cNvSpPr>
            <a:spLocks noGrp="1"/>
          </p:cNvSpPr>
          <p:nvPr>
            <p:ph type="sldNum" sz="quarter" idx="12"/>
          </p:nvPr>
        </p:nvSpPr>
        <p:spPr/>
        <p:txBody>
          <a:bodyPr/>
          <a:lstStyle/>
          <a:p>
            <a:fld id="{0924F727-E9BF-441C-92CA-E3CAC60CB2EE}" type="slidenum">
              <a:rPr lang="de-DE" smtClean="0"/>
              <a:pPr/>
              <a:t>26</a:t>
            </a:fld>
            <a:endParaRPr lang="de-DE"/>
          </a:p>
        </p:txBody>
      </p:sp>
      <p:sp>
        <p:nvSpPr>
          <p:cNvPr id="5" name="Textplatzhalter 4">
            <a:extLst>
              <a:ext uri="{FF2B5EF4-FFF2-40B4-BE49-F238E27FC236}">
                <a16:creationId xmlns:a16="http://schemas.microsoft.com/office/drawing/2014/main" id="{9D13D8F5-728E-18C0-5991-6009D53ABD15}"/>
              </a:ext>
            </a:extLst>
          </p:cNvPr>
          <p:cNvSpPr>
            <a:spLocks noGrp="1"/>
          </p:cNvSpPr>
          <p:nvPr>
            <p:ph type="body" sz="quarter" idx="13"/>
          </p:nvPr>
        </p:nvSpPr>
        <p:spPr/>
        <p:txBody>
          <a:bodyPr/>
          <a:lstStyle/>
          <a:p>
            <a:r>
              <a:rPr lang="de-DE" dirty="0"/>
              <a:t>Einfarbig schwarz</a:t>
            </a:r>
          </a:p>
        </p:txBody>
      </p:sp>
      <p:pic>
        <p:nvPicPr>
          <p:cNvPr id="3" name="Grafik 2">
            <a:extLst>
              <a:ext uri="{FF2B5EF4-FFF2-40B4-BE49-F238E27FC236}">
                <a16:creationId xmlns:a16="http://schemas.microsoft.com/office/drawing/2014/main" id="{655FB4E1-C2D6-3275-7AB6-EA548892C8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585" y="2625720"/>
            <a:ext cx="1076531" cy="1076531"/>
          </a:xfrm>
          <a:prstGeom prst="rect">
            <a:avLst/>
          </a:prstGeom>
        </p:spPr>
      </p:pic>
      <p:pic>
        <p:nvPicPr>
          <p:cNvPr id="6" name="Grafik 5">
            <a:extLst>
              <a:ext uri="{FF2B5EF4-FFF2-40B4-BE49-F238E27FC236}">
                <a16:creationId xmlns:a16="http://schemas.microsoft.com/office/drawing/2014/main" id="{29753BAC-93BF-7A9C-B268-5FE15D85B8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93294" y="2615329"/>
            <a:ext cx="1076531" cy="1076531"/>
          </a:xfrm>
          <a:prstGeom prst="rect">
            <a:avLst/>
          </a:prstGeom>
        </p:spPr>
      </p:pic>
      <p:pic>
        <p:nvPicPr>
          <p:cNvPr id="7" name="Grafik 6">
            <a:extLst>
              <a:ext uri="{FF2B5EF4-FFF2-40B4-BE49-F238E27FC236}">
                <a16:creationId xmlns:a16="http://schemas.microsoft.com/office/drawing/2014/main" id="{5F88A224-E49B-9E1F-C14A-1ED6B256C9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585" y="4061322"/>
            <a:ext cx="995929" cy="995929"/>
          </a:xfrm>
          <a:prstGeom prst="rect">
            <a:avLst/>
          </a:prstGeom>
        </p:spPr>
      </p:pic>
      <p:pic>
        <p:nvPicPr>
          <p:cNvPr id="8" name="Grafik 7">
            <a:extLst>
              <a:ext uri="{FF2B5EF4-FFF2-40B4-BE49-F238E27FC236}">
                <a16:creationId xmlns:a16="http://schemas.microsoft.com/office/drawing/2014/main" id="{914903B8-36D8-7DE3-2CC4-98DF02490F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19399" y="5392533"/>
            <a:ext cx="1144563" cy="1144563"/>
          </a:xfrm>
          <a:prstGeom prst="rect">
            <a:avLst/>
          </a:prstGeom>
        </p:spPr>
      </p:pic>
      <p:pic>
        <p:nvPicPr>
          <p:cNvPr id="9" name="Grafik 8">
            <a:extLst>
              <a:ext uri="{FF2B5EF4-FFF2-40B4-BE49-F238E27FC236}">
                <a16:creationId xmlns:a16="http://schemas.microsoft.com/office/drawing/2014/main" id="{B48E34D9-7F58-8B5E-5790-84E6DA055D9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27592" y="5325074"/>
            <a:ext cx="1277524" cy="1277524"/>
          </a:xfrm>
          <a:prstGeom prst="rect">
            <a:avLst/>
          </a:prstGeom>
        </p:spPr>
      </p:pic>
      <p:pic>
        <p:nvPicPr>
          <p:cNvPr id="10" name="Grafik 9">
            <a:extLst>
              <a:ext uri="{FF2B5EF4-FFF2-40B4-BE49-F238E27FC236}">
                <a16:creationId xmlns:a16="http://schemas.microsoft.com/office/drawing/2014/main" id="{AA94F878-3E91-67AC-8330-0223E4E4BC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39736" y="3986583"/>
            <a:ext cx="1244600" cy="1244600"/>
          </a:xfrm>
          <a:prstGeom prst="rect">
            <a:avLst/>
          </a:prstGeom>
        </p:spPr>
      </p:pic>
      <p:pic>
        <p:nvPicPr>
          <p:cNvPr id="11" name="Grafik 10">
            <a:extLst>
              <a:ext uri="{FF2B5EF4-FFF2-40B4-BE49-F238E27FC236}">
                <a16:creationId xmlns:a16="http://schemas.microsoft.com/office/drawing/2014/main" id="{2FE1491D-14EE-93E1-188E-F2F36DC428D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25761" y="2625720"/>
            <a:ext cx="1076531" cy="1076531"/>
          </a:xfrm>
          <a:prstGeom prst="rect">
            <a:avLst/>
          </a:prstGeom>
        </p:spPr>
      </p:pic>
      <p:pic>
        <p:nvPicPr>
          <p:cNvPr id="12" name="Grafik 11">
            <a:extLst>
              <a:ext uri="{FF2B5EF4-FFF2-40B4-BE49-F238E27FC236}">
                <a16:creationId xmlns:a16="http://schemas.microsoft.com/office/drawing/2014/main" id="{C039BE68-FE77-8668-8027-57962DAB137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02904" y="2608516"/>
            <a:ext cx="1156030" cy="1156030"/>
          </a:xfrm>
          <a:prstGeom prst="rect">
            <a:avLst/>
          </a:prstGeom>
        </p:spPr>
      </p:pic>
      <p:pic>
        <p:nvPicPr>
          <p:cNvPr id="13" name="Grafik 12">
            <a:extLst>
              <a:ext uri="{FF2B5EF4-FFF2-40B4-BE49-F238E27FC236}">
                <a16:creationId xmlns:a16="http://schemas.microsoft.com/office/drawing/2014/main" id="{C5C655A7-18C5-A338-CD3B-D05BE1CE9BE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309293" y="4113176"/>
            <a:ext cx="1065802" cy="1065802"/>
          </a:xfrm>
          <a:prstGeom prst="rect">
            <a:avLst/>
          </a:prstGeom>
        </p:spPr>
      </p:pic>
      <p:pic>
        <p:nvPicPr>
          <p:cNvPr id="14" name="Grafik 13">
            <a:extLst>
              <a:ext uri="{FF2B5EF4-FFF2-40B4-BE49-F238E27FC236}">
                <a16:creationId xmlns:a16="http://schemas.microsoft.com/office/drawing/2014/main" id="{9936D5F0-A0F9-91C8-356D-6FCC34F117B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79689" y="2597411"/>
            <a:ext cx="1122786" cy="1122786"/>
          </a:xfrm>
          <a:prstGeom prst="rect">
            <a:avLst/>
          </a:prstGeom>
        </p:spPr>
      </p:pic>
      <p:pic>
        <p:nvPicPr>
          <p:cNvPr id="15" name="Grafik 14">
            <a:extLst>
              <a:ext uri="{FF2B5EF4-FFF2-40B4-BE49-F238E27FC236}">
                <a16:creationId xmlns:a16="http://schemas.microsoft.com/office/drawing/2014/main" id="{F7244FC8-6431-3CC8-3957-05EF148E279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203531" y="4113176"/>
            <a:ext cx="1076532" cy="1076532"/>
          </a:xfrm>
          <a:prstGeom prst="rect">
            <a:avLst/>
          </a:prstGeom>
        </p:spPr>
      </p:pic>
      <p:pic>
        <p:nvPicPr>
          <p:cNvPr id="16" name="Grafik 15">
            <a:extLst>
              <a:ext uri="{FF2B5EF4-FFF2-40B4-BE49-F238E27FC236}">
                <a16:creationId xmlns:a16="http://schemas.microsoft.com/office/drawing/2014/main" id="{8D4A8041-8B53-8E78-FDF9-AFE30ADE8D8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84585" y="5386749"/>
            <a:ext cx="977608" cy="977608"/>
          </a:xfrm>
          <a:prstGeom prst="rect">
            <a:avLst/>
          </a:prstGeom>
        </p:spPr>
      </p:pic>
      <p:pic>
        <p:nvPicPr>
          <p:cNvPr id="17" name="Grafik 16">
            <a:extLst>
              <a:ext uri="{FF2B5EF4-FFF2-40B4-BE49-F238E27FC236}">
                <a16:creationId xmlns:a16="http://schemas.microsoft.com/office/drawing/2014/main" id="{623109AC-0AE1-5B4D-EAB3-3CDBD3F32A3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323230" y="2608516"/>
            <a:ext cx="1051865" cy="1051865"/>
          </a:xfrm>
          <a:prstGeom prst="rect">
            <a:avLst/>
          </a:prstGeom>
        </p:spPr>
      </p:pic>
      <p:pic>
        <p:nvPicPr>
          <p:cNvPr id="18" name="Grafik 17">
            <a:extLst>
              <a:ext uri="{FF2B5EF4-FFF2-40B4-BE49-F238E27FC236}">
                <a16:creationId xmlns:a16="http://schemas.microsoft.com/office/drawing/2014/main" id="{167F5697-3405-9FF1-BFBC-6BBCA7ABFCA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518213" y="5482835"/>
            <a:ext cx="1019216" cy="1019216"/>
          </a:xfrm>
          <a:prstGeom prst="rect">
            <a:avLst/>
          </a:prstGeom>
        </p:spPr>
      </p:pic>
      <p:pic>
        <p:nvPicPr>
          <p:cNvPr id="19" name="Grafik 18">
            <a:extLst>
              <a:ext uri="{FF2B5EF4-FFF2-40B4-BE49-F238E27FC236}">
                <a16:creationId xmlns:a16="http://schemas.microsoft.com/office/drawing/2014/main" id="{34643C2E-CB36-AA1B-4125-B5675872935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982160" y="4035819"/>
            <a:ext cx="1021432" cy="1021432"/>
          </a:xfrm>
          <a:prstGeom prst="rect">
            <a:avLst/>
          </a:prstGeom>
        </p:spPr>
      </p:pic>
      <p:pic>
        <p:nvPicPr>
          <p:cNvPr id="20" name="Grafik 19">
            <a:extLst>
              <a:ext uri="{FF2B5EF4-FFF2-40B4-BE49-F238E27FC236}">
                <a16:creationId xmlns:a16="http://schemas.microsoft.com/office/drawing/2014/main" id="{9770C7A5-1A28-6C04-23C7-CBEFC6BD7AE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791955" y="5464329"/>
            <a:ext cx="1122786" cy="1122786"/>
          </a:xfrm>
          <a:prstGeom prst="rect">
            <a:avLst/>
          </a:prstGeom>
        </p:spPr>
      </p:pic>
      <p:pic>
        <p:nvPicPr>
          <p:cNvPr id="21" name="Grafik 20">
            <a:extLst>
              <a:ext uri="{FF2B5EF4-FFF2-40B4-BE49-F238E27FC236}">
                <a16:creationId xmlns:a16="http://schemas.microsoft.com/office/drawing/2014/main" id="{5222BC26-C398-19F0-70CB-76DFDB09DB3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700722" y="2433199"/>
            <a:ext cx="1244600" cy="1244600"/>
          </a:xfrm>
          <a:prstGeom prst="rect">
            <a:avLst/>
          </a:prstGeom>
        </p:spPr>
      </p:pic>
      <p:pic>
        <p:nvPicPr>
          <p:cNvPr id="22" name="Grafik 21">
            <a:extLst>
              <a:ext uri="{FF2B5EF4-FFF2-40B4-BE49-F238E27FC236}">
                <a16:creationId xmlns:a16="http://schemas.microsoft.com/office/drawing/2014/main" id="{4F45FAA9-579A-6A00-BA01-3AB84F386DD1}"/>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829665" y="3977287"/>
            <a:ext cx="1244600" cy="1244600"/>
          </a:xfrm>
          <a:prstGeom prst="rect">
            <a:avLst/>
          </a:prstGeom>
        </p:spPr>
      </p:pic>
      <p:pic>
        <p:nvPicPr>
          <p:cNvPr id="23" name="Grafik 22">
            <a:extLst>
              <a:ext uri="{FF2B5EF4-FFF2-40B4-BE49-F238E27FC236}">
                <a16:creationId xmlns:a16="http://schemas.microsoft.com/office/drawing/2014/main" id="{49C55BCA-74ED-C9BB-839E-2C6D68AEE90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3090460" y="5328823"/>
            <a:ext cx="1173228" cy="1173228"/>
          </a:xfrm>
          <a:prstGeom prst="rect">
            <a:avLst/>
          </a:prstGeom>
        </p:spPr>
      </p:pic>
      <p:pic>
        <p:nvPicPr>
          <p:cNvPr id="26" name="Grafik 25">
            <a:extLst>
              <a:ext uri="{FF2B5EF4-FFF2-40B4-BE49-F238E27FC236}">
                <a16:creationId xmlns:a16="http://schemas.microsoft.com/office/drawing/2014/main" id="{0218256E-80EE-112E-226E-CF8440D9B5FA}"/>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0126861" y="2773930"/>
            <a:ext cx="731639" cy="721036"/>
          </a:xfrm>
          <a:prstGeom prst="rect">
            <a:avLst/>
          </a:prstGeom>
        </p:spPr>
      </p:pic>
      <p:pic>
        <p:nvPicPr>
          <p:cNvPr id="29" name="Grafik 28">
            <a:extLst>
              <a:ext uri="{FF2B5EF4-FFF2-40B4-BE49-F238E27FC236}">
                <a16:creationId xmlns:a16="http://schemas.microsoft.com/office/drawing/2014/main" id="{05F00387-2907-3788-8658-603D261691F4}"/>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8694167" y="5417736"/>
            <a:ext cx="1092200" cy="1092200"/>
          </a:xfrm>
          <a:prstGeom prst="rect">
            <a:avLst/>
          </a:prstGeom>
        </p:spPr>
      </p:pic>
      <p:pic>
        <p:nvPicPr>
          <p:cNvPr id="30" name="Grafik 29">
            <a:extLst>
              <a:ext uri="{FF2B5EF4-FFF2-40B4-BE49-F238E27FC236}">
                <a16:creationId xmlns:a16="http://schemas.microsoft.com/office/drawing/2014/main" id="{FD6DD627-4F26-F340-0075-9CDE55B50770}"/>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8536862" y="3772489"/>
            <a:ext cx="1244601" cy="1244601"/>
          </a:xfrm>
          <a:prstGeom prst="rect">
            <a:avLst/>
          </a:prstGeom>
        </p:spPr>
      </p:pic>
    </p:spTree>
    <p:extLst>
      <p:ext uri="{BB962C8B-B14F-4D97-AF65-F5344CB8AC3E}">
        <p14:creationId xmlns:p14="http://schemas.microsoft.com/office/powerpoint/2010/main" val="1723765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0B4E8-AF01-E556-1566-3C359ED59C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C35719-2F5B-CDDB-A5F0-D936D1482570}"/>
              </a:ext>
            </a:extLst>
          </p:cNvPr>
          <p:cNvSpPr>
            <a:spLocks noGrp="1"/>
          </p:cNvSpPr>
          <p:nvPr>
            <p:ph type="title"/>
          </p:nvPr>
        </p:nvSpPr>
        <p:spPr/>
        <p:txBody>
          <a:bodyPr/>
          <a:lstStyle/>
          <a:p>
            <a:r>
              <a:rPr lang="de-DE" dirty="0"/>
              <a:t>Icon-Set</a:t>
            </a:r>
          </a:p>
        </p:txBody>
      </p:sp>
      <p:sp>
        <p:nvSpPr>
          <p:cNvPr id="28" name="Inhaltsplatzhalter 27">
            <a:extLst>
              <a:ext uri="{FF2B5EF4-FFF2-40B4-BE49-F238E27FC236}">
                <a16:creationId xmlns:a16="http://schemas.microsoft.com/office/drawing/2014/main" id="{693E1012-EA01-9382-D716-27B4CF142CE1}"/>
              </a:ext>
            </a:extLst>
          </p:cNvPr>
          <p:cNvSpPr>
            <a:spLocks noGrp="1"/>
          </p:cNvSpPr>
          <p:nvPr>
            <p:ph idx="1"/>
          </p:nvPr>
        </p:nvSpPr>
        <p:spPr>
          <a:xfrm>
            <a:off x="550862" y="1858515"/>
            <a:ext cx="9576000" cy="548163"/>
          </a:xfrm>
        </p:spPr>
        <p:txBody>
          <a:bodyPr/>
          <a:lstStyle/>
          <a:p>
            <a:pPr lvl="1"/>
            <a:r>
              <a:rPr lang="de-DE" b="1" dirty="0">
                <a:latin typeface="Aptos Display" panose="020B0004020202020204" pitchFamily="34" charset="0"/>
              </a:rPr>
              <a:t>Bearbeitung der Farbe</a:t>
            </a:r>
            <a:br>
              <a:rPr lang="de-DE" b="1" dirty="0">
                <a:latin typeface="Aptos Display" panose="020B0004020202020204" pitchFamily="34" charset="0"/>
              </a:rPr>
            </a:br>
            <a:r>
              <a:rPr lang="de-DE" dirty="0">
                <a:latin typeface="Aptos Display" panose="020B0004020202020204" pitchFamily="34" charset="0"/>
              </a:rPr>
              <a:t>Fülleffekt: gewünschte Farbe wählen</a:t>
            </a:r>
          </a:p>
        </p:txBody>
      </p:sp>
      <p:sp>
        <p:nvSpPr>
          <p:cNvPr id="4" name="Foliennummernplatzhalter 3">
            <a:extLst>
              <a:ext uri="{FF2B5EF4-FFF2-40B4-BE49-F238E27FC236}">
                <a16:creationId xmlns:a16="http://schemas.microsoft.com/office/drawing/2014/main" id="{53B5BB78-33AF-32E0-9AF8-55825F335DD0}"/>
              </a:ext>
            </a:extLst>
          </p:cNvPr>
          <p:cNvSpPr>
            <a:spLocks noGrp="1"/>
          </p:cNvSpPr>
          <p:nvPr>
            <p:ph type="sldNum" sz="quarter" idx="12"/>
          </p:nvPr>
        </p:nvSpPr>
        <p:spPr/>
        <p:txBody>
          <a:bodyPr/>
          <a:lstStyle/>
          <a:p>
            <a:fld id="{0924F727-E9BF-441C-92CA-E3CAC60CB2EE}" type="slidenum">
              <a:rPr lang="de-DE" smtClean="0"/>
              <a:pPr/>
              <a:t>27</a:t>
            </a:fld>
            <a:endParaRPr lang="de-DE"/>
          </a:p>
        </p:txBody>
      </p:sp>
      <p:sp>
        <p:nvSpPr>
          <p:cNvPr id="5" name="Textplatzhalter 4">
            <a:extLst>
              <a:ext uri="{FF2B5EF4-FFF2-40B4-BE49-F238E27FC236}">
                <a16:creationId xmlns:a16="http://schemas.microsoft.com/office/drawing/2014/main" id="{0ED5B2BC-F719-E13F-8593-59E97801CC25}"/>
              </a:ext>
            </a:extLst>
          </p:cNvPr>
          <p:cNvSpPr>
            <a:spLocks noGrp="1"/>
          </p:cNvSpPr>
          <p:nvPr>
            <p:ph type="body" sz="quarter" idx="13"/>
          </p:nvPr>
        </p:nvSpPr>
        <p:spPr/>
        <p:txBody>
          <a:bodyPr/>
          <a:lstStyle/>
          <a:p>
            <a:r>
              <a:rPr lang="de-DE" dirty="0"/>
              <a:t>Einfarbig blau</a:t>
            </a:r>
          </a:p>
        </p:txBody>
      </p:sp>
      <p:pic>
        <p:nvPicPr>
          <p:cNvPr id="3" name="Grafik 2">
            <a:extLst>
              <a:ext uri="{FF2B5EF4-FFF2-40B4-BE49-F238E27FC236}">
                <a16:creationId xmlns:a16="http://schemas.microsoft.com/office/drawing/2014/main" id="{7E285933-89B8-2C92-AE91-05512AC1CE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585" y="2625720"/>
            <a:ext cx="1076531" cy="1076531"/>
          </a:xfrm>
          <a:prstGeom prst="rect">
            <a:avLst/>
          </a:prstGeom>
        </p:spPr>
      </p:pic>
      <p:pic>
        <p:nvPicPr>
          <p:cNvPr id="6" name="Grafik 5">
            <a:extLst>
              <a:ext uri="{FF2B5EF4-FFF2-40B4-BE49-F238E27FC236}">
                <a16:creationId xmlns:a16="http://schemas.microsoft.com/office/drawing/2014/main" id="{38551605-459D-95FB-5752-D84F73B984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93294" y="2615329"/>
            <a:ext cx="1076531" cy="1076531"/>
          </a:xfrm>
          <a:prstGeom prst="rect">
            <a:avLst/>
          </a:prstGeom>
        </p:spPr>
      </p:pic>
      <p:pic>
        <p:nvPicPr>
          <p:cNvPr id="7" name="Grafik 6">
            <a:extLst>
              <a:ext uri="{FF2B5EF4-FFF2-40B4-BE49-F238E27FC236}">
                <a16:creationId xmlns:a16="http://schemas.microsoft.com/office/drawing/2014/main" id="{3BD41789-B7F4-F0C3-7903-DA71AA6BE5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585" y="4061322"/>
            <a:ext cx="995929" cy="995929"/>
          </a:xfrm>
          <a:prstGeom prst="rect">
            <a:avLst/>
          </a:prstGeom>
        </p:spPr>
      </p:pic>
      <p:pic>
        <p:nvPicPr>
          <p:cNvPr id="8" name="Grafik 7">
            <a:extLst>
              <a:ext uri="{FF2B5EF4-FFF2-40B4-BE49-F238E27FC236}">
                <a16:creationId xmlns:a16="http://schemas.microsoft.com/office/drawing/2014/main" id="{A35537AB-0217-D39C-1B56-5BFDFC381B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19399" y="5392533"/>
            <a:ext cx="1144563" cy="1144563"/>
          </a:xfrm>
          <a:prstGeom prst="rect">
            <a:avLst/>
          </a:prstGeom>
        </p:spPr>
      </p:pic>
      <p:pic>
        <p:nvPicPr>
          <p:cNvPr id="9" name="Grafik 8">
            <a:extLst>
              <a:ext uri="{FF2B5EF4-FFF2-40B4-BE49-F238E27FC236}">
                <a16:creationId xmlns:a16="http://schemas.microsoft.com/office/drawing/2014/main" id="{6BAC3612-BBF8-DC17-531C-CE0905B4285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27592" y="5325074"/>
            <a:ext cx="1277524" cy="1277524"/>
          </a:xfrm>
          <a:prstGeom prst="rect">
            <a:avLst/>
          </a:prstGeom>
        </p:spPr>
      </p:pic>
      <p:pic>
        <p:nvPicPr>
          <p:cNvPr id="10" name="Grafik 9">
            <a:extLst>
              <a:ext uri="{FF2B5EF4-FFF2-40B4-BE49-F238E27FC236}">
                <a16:creationId xmlns:a16="http://schemas.microsoft.com/office/drawing/2014/main" id="{6246E84C-205C-0C5B-95AE-71E12AF8348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39736" y="3986583"/>
            <a:ext cx="1244600" cy="1244600"/>
          </a:xfrm>
          <a:prstGeom prst="rect">
            <a:avLst/>
          </a:prstGeom>
        </p:spPr>
      </p:pic>
      <p:pic>
        <p:nvPicPr>
          <p:cNvPr id="11" name="Grafik 10">
            <a:extLst>
              <a:ext uri="{FF2B5EF4-FFF2-40B4-BE49-F238E27FC236}">
                <a16:creationId xmlns:a16="http://schemas.microsoft.com/office/drawing/2014/main" id="{2F80781B-C282-74D7-81B1-E3D18DB400B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25761" y="2625720"/>
            <a:ext cx="1076531" cy="1076531"/>
          </a:xfrm>
          <a:prstGeom prst="rect">
            <a:avLst/>
          </a:prstGeom>
        </p:spPr>
      </p:pic>
      <p:pic>
        <p:nvPicPr>
          <p:cNvPr id="12" name="Grafik 11">
            <a:extLst>
              <a:ext uri="{FF2B5EF4-FFF2-40B4-BE49-F238E27FC236}">
                <a16:creationId xmlns:a16="http://schemas.microsoft.com/office/drawing/2014/main" id="{A06141DC-A4DF-6685-DA9F-B71E386CE2C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02904" y="2608516"/>
            <a:ext cx="1156030" cy="1156030"/>
          </a:xfrm>
          <a:prstGeom prst="rect">
            <a:avLst/>
          </a:prstGeom>
        </p:spPr>
      </p:pic>
      <p:pic>
        <p:nvPicPr>
          <p:cNvPr id="13" name="Grafik 12">
            <a:extLst>
              <a:ext uri="{FF2B5EF4-FFF2-40B4-BE49-F238E27FC236}">
                <a16:creationId xmlns:a16="http://schemas.microsoft.com/office/drawing/2014/main" id="{5865A40E-65C5-B795-397E-0F4DDCE5AA4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309293" y="4113176"/>
            <a:ext cx="1065802" cy="1065802"/>
          </a:xfrm>
          <a:prstGeom prst="rect">
            <a:avLst/>
          </a:prstGeom>
        </p:spPr>
      </p:pic>
      <p:pic>
        <p:nvPicPr>
          <p:cNvPr id="14" name="Grafik 13">
            <a:extLst>
              <a:ext uri="{FF2B5EF4-FFF2-40B4-BE49-F238E27FC236}">
                <a16:creationId xmlns:a16="http://schemas.microsoft.com/office/drawing/2014/main" id="{28383B4A-F266-BFB9-C6E5-04A84A37BAA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79689" y="2597411"/>
            <a:ext cx="1122786" cy="1122786"/>
          </a:xfrm>
          <a:prstGeom prst="rect">
            <a:avLst/>
          </a:prstGeom>
        </p:spPr>
      </p:pic>
      <p:pic>
        <p:nvPicPr>
          <p:cNvPr id="15" name="Grafik 14">
            <a:extLst>
              <a:ext uri="{FF2B5EF4-FFF2-40B4-BE49-F238E27FC236}">
                <a16:creationId xmlns:a16="http://schemas.microsoft.com/office/drawing/2014/main" id="{1AE3397E-74A5-5BAF-6E4A-4DCC87AF363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203531" y="4113176"/>
            <a:ext cx="1076532" cy="1076532"/>
          </a:xfrm>
          <a:prstGeom prst="rect">
            <a:avLst/>
          </a:prstGeom>
        </p:spPr>
      </p:pic>
      <p:pic>
        <p:nvPicPr>
          <p:cNvPr id="16" name="Grafik 15">
            <a:extLst>
              <a:ext uri="{FF2B5EF4-FFF2-40B4-BE49-F238E27FC236}">
                <a16:creationId xmlns:a16="http://schemas.microsoft.com/office/drawing/2014/main" id="{F1108478-F90C-4191-8127-762894AC4E4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84585" y="5386749"/>
            <a:ext cx="977608" cy="977608"/>
          </a:xfrm>
          <a:prstGeom prst="rect">
            <a:avLst/>
          </a:prstGeom>
        </p:spPr>
      </p:pic>
      <p:pic>
        <p:nvPicPr>
          <p:cNvPr id="17" name="Grafik 16">
            <a:extLst>
              <a:ext uri="{FF2B5EF4-FFF2-40B4-BE49-F238E27FC236}">
                <a16:creationId xmlns:a16="http://schemas.microsoft.com/office/drawing/2014/main" id="{B25E4771-14F8-B34F-2D17-0CD9195187D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323230" y="2608516"/>
            <a:ext cx="1051865" cy="1051865"/>
          </a:xfrm>
          <a:prstGeom prst="rect">
            <a:avLst/>
          </a:prstGeom>
        </p:spPr>
      </p:pic>
      <p:pic>
        <p:nvPicPr>
          <p:cNvPr id="18" name="Grafik 17">
            <a:extLst>
              <a:ext uri="{FF2B5EF4-FFF2-40B4-BE49-F238E27FC236}">
                <a16:creationId xmlns:a16="http://schemas.microsoft.com/office/drawing/2014/main" id="{43EE1EF4-8CB6-FD29-0664-AF213A9F217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518213" y="5482835"/>
            <a:ext cx="1019216" cy="1019216"/>
          </a:xfrm>
          <a:prstGeom prst="rect">
            <a:avLst/>
          </a:prstGeom>
        </p:spPr>
      </p:pic>
      <p:pic>
        <p:nvPicPr>
          <p:cNvPr id="19" name="Grafik 18">
            <a:extLst>
              <a:ext uri="{FF2B5EF4-FFF2-40B4-BE49-F238E27FC236}">
                <a16:creationId xmlns:a16="http://schemas.microsoft.com/office/drawing/2014/main" id="{8EAA1A62-1104-BBE0-EC2D-3D0FA39A885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982160" y="4035819"/>
            <a:ext cx="1021432" cy="1021432"/>
          </a:xfrm>
          <a:prstGeom prst="rect">
            <a:avLst/>
          </a:prstGeom>
        </p:spPr>
      </p:pic>
      <p:pic>
        <p:nvPicPr>
          <p:cNvPr id="20" name="Grafik 19">
            <a:extLst>
              <a:ext uri="{FF2B5EF4-FFF2-40B4-BE49-F238E27FC236}">
                <a16:creationId xmlns:a16="http://schemas.microsoft.com/office/drawing/2014/main" id="{048265DD-10AC-E3FC-0E1A-529D26DDEBB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791955" y="5464329"/>
            <a:ext cx="1122786" cy="1122786"/>
          </a:xfrm>
          <a:prstGeom prst="rect">
            <a:avLst/>
          </a:prstGeom>
        </p:spPr>
      </p:pic>
      <p:pic>
        <p:nvPicPr>
          <p:cNvPr id="21" name="Grafik 20">
            <a:extLst>
              <a:ext uri="{FF2B5EF4-FFF2-40B4-BE49-F238E27FC236}">
                <a16:creationId xmlns:a16="http://schemas.microsoft.com/office/drawing/2014/main" id="{35089C62-001E-DF03-E947-F7F59738B930}"/>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700722" y="2433199"/>
            <a:ext cx="1244600" cy="1244600"/>
          </a:xfrm>
          <a:prstGeom prst="rect">
            <a:avLst/>
          </a:prstGeom>
        </p:spPr>
      </p:pic>
      <p:pic>
        <p:nvPicPr>
          <p:cNvPr id="22" name="Grafik 21">
            <a:extLst>
              <a:ext uri="{FF2B5EF4-FFF2-40B4-BE49-F238E27FC236}">
                <a16:creationId xmlns:a16="http://schemas.microsoft.com/office/drawing/2014/main" id="{0B34D2CA-78B6-5B50-2A64-F368B42963C2}"/>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829665" y="3977287"/>
            <a:ext cx="1244600" cy="1244600"/>
          </a:xfrm>
          <a:prstGeom prst="rect">
            <a:avLst/>
          </a:prstGeom>
        </p:spPr>
      </p:pic>
      <p:pic>
        <p:nvPicPr>
          <p:cNvPr id="23" name="Grafik 22">
            <a:extLst>
              <a:ext uri="{FF2B5EF4-FFF2-40B4-BE49-F238E27FC236}">
                <a16:creationId xmlns:a16="http://schemas.microsoft.com/office/drawing/2014/main" id="{C7849976-D2FB-88B1-83A3-AC3AE9CE1462}"/>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3090460" y="5328823"/>
            <a:ext cx="1173228" cy="1173228"/>
          </a:xfrm>
          <a:prstGeom prst="rect">
            <a:avLst/>
          </a:prstGeom>
        </p:spPr>
      </p:pic>
      <p:pic>
        <p:nvPicPr>
          <p:cNvPr id="26" name="Grafik 25">
            <a:extLst>
              <a:ext uri="{FF2B5EF4-FFF2-40B4-BE49-F238E27FC236}">
                <a16:creationId xmlns:a16="http://schemas.microsoft.com/office/drawing/2014/main" id="{E24B561D-56C5-2579-26CD-C078E6128EE9}"/>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0126861" y="2773930"/>
            <a:ext cx="731639" cy="721036"/>
          </a:xfrm>
          <a:prstGeom prst="rect">
            <a:avLst/>
          </a:prstGeom>
        </p:spPr>
      </p:pic>
      <p:pic>
        <p:nvPicPr>
          <p:cNvPr id="31" name="Grafik 30">
            <a:extLst>
              <a:ext uri="{FF2B5EF4-FFF2-40B4-BE49-F238E27FC236}">
                <a16:creationId xmlns:a16="http://schemas.microsoft.com/office/drawing/2014/main" id="{C2A8C9B6-71FA-9B9B-E19E-8FE8051CA4D0}"/>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8694167" y="5417736"/>
            <a:ext cx="1092200" cy="1092200"/>
          </a:xfrm>
          <a:prstGeom prst="rect">
            <a:avLst/>
          </a:prstGeom>
        </p:spPr>
      </p:pic>
      <p:pic>
        <p:nvPicPr>
          <p:cNvPr id="33" name="Grafik 32">
            <a:extLst>
              <a:ext uri="{FF2B5EF4-FFF2-40B4-BE49-F238E27FC236}">
                <a16:creationId xmlns:a16="http://schemas.microsoft.com/office/drawing/2014/main" id="{632E358D-C040-8F6C-7DDC-E1092CC07179}"/>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8536862" y="3864459"/>
            <a:ext cx="1244601" cy="1244601"/>
          </a:xfrm>
          <a:prstGeom prst="rect">
            <a:avLst/>
          </a:prstGeom>
        </p:spPr>
      </p:pic>
    </p:spTree>
    <p:extLst>
      <p:ext uri="{BB962C8B-B14F-4D97-AF65-F5344CB8AC3E}">
        <p14:creationId xmlns:p14="http://schemas.microsoft.com/office/powerpoint/2010/main" val="1356794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FB1F3-EA19-6710-3179-7FBEC5C05D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C67E76-6FAD-5DB4-7CB3-E3A9B3977059}"/>
              </a:ext>
            </a:extLst>
          </p:cNvPr>
          <p:cNvSpPr>
            <a:spLocks noGrp="1"/>
          </p:cNvSpPr>
          <p:nvPr>
            <p:ph type="title"/>
          </p:nvPr>
        </p:nvSpPr>
        <p:spPr/>
        <p:txBody>
          <a:bodyPr/>
          <a:lstStyle/>
          <a:p>
            <a:r>
              <a:rPr lang="de-DE" dirty="0"/>
              <a:t>Icon-Set</a:t>
            </a:r>
          </a:p>
        </p:txBody>
      </p:sp>
      <p:sp>
        <p:nvSpPr>
          <p:cNvPr id="28" name="Inhaltsplatzhalter 27">
            <a:extLst>
              <a:ext uri="{FF2B5EF4-FFF2-40B4-BE49-F238E27FC236}">
                <a16:creationId xmlns:a16="http://schemas.microsoft.com/office/drawing/2014/main" id="{5EEC410F-FD00-0480-626A-BE4228A63A75}"/>
              </a:ext>
            </a:extLst>
          </p:cNvPr>
          <p:cNvSpPr>
            <a:spLocks noGrp="1"/>
          </p:cNvSpPr>
          <p:nvPr>
            <p:ph idx="1"/>
          </p:nvPr>
        </p:nvSpPr>
        <p:spPr>
          <a:xfrm>
            <a:off x="550862" y="1858515"/>
            <a:ext cx="9576000" cy="548163"/>
          </a:xfrm>
        </p:spPr>
        <p:txBody>
          <a:bodyPr/>
          <a:lstStyle/>
          <a:p>
            <a:pPr lvl="1"/>
            <a:r>
              <a:rPr lang="de-DE" b="1" dirty="0">
                <a:latin typeface="Aptos Display" panose="020B0004020202020204" pitchFamily="34" charset="0"/>
              </a:rPr>
              <a:t>Bearbeitung der Farbe</a:t>
            </a:r>
            <a:br>
              <a:rPr lang="de-DE" b="1" dirty="0">
                <a:latin typeface="Aptos Display" panose="020B0004020202020204" pitchFamily="34" charset="0"/>
              </a:rPr>
            </a:br>
            <a:r>
              <a:rPr lang="de-DE" dirty="0">
                <a:latin typeface="Aptos Display" panose="020B0004020202020204" pitchFamily="34" charset="0"/>
              </a:rPr>
              <a:t>Fülleffekt: gewünschte Farbe wählen</a:t>
            </a:r>
          </a:p>
        </p:txBody>
      </p:sp>
      <p:sp>
        <p:nvSpPr>
          <p:cNvPr id="4" name="Foliennummernplatzhalter 3">
            <a:extLst>
              <a:ext uri="{FF2B5EF4-FFF2-40B4-BE49-F238E27FC236}">
                <a16:creationId xmlns:a16="http://schemas.microsoft.com/office/drawing/2014/main" id="{9F5E0816-2205-B240-55D0-65385844288B}"/>
              </a:ext>
            </a:extLst>
          </p:cNvPr>
          <p:cNvSpPr>
            <a:spLocks noGrp="1"/>
          </p:cNvSpPr>
          <p:nvPr>
            <p:ph type="sldNum" sz="quarter" idx="12"/>
          </p:nvPr>
        </p:nvSpPr>
        <p:spPr/>
        <p:txBody>
          <a:bodyPr/>
          <a:lstStyle/>
          <a:p>
            <a:fld id="{0924F727-E9BF-441C-92CA-E3CAC60CB2EE}" type="slidenum">
              <a:rPr lang="de-DE" smtClean="0"/>
              <a:pPr/>
              <a:t>28</a:t>
            </a:fld>
            <a:endParaRPr lang="de-DE"/>
          </a:p>
        </p:txBody>
      </p:sp>
      <p:sp>
        <p:nvSpPr>
          <p:cNvPr id="5" name="Textplatzhalter 4">
            <a:extLst>
              <a:ext uri="{FF2B5EF4-FFF2-40B4-BE49-F238E27FC236}">
                <a16:creationId xmlns:a16="http://schemas.microsoft.com/office/drawing/2014/main" id="{630A72A9-6217-43B8-BC51-D400CE083EEC}"/>
              </a:ext>
            </a:extLst>
          </p:cNvPr>
          <p:cNvSpPr>
            <a:spLocks noGrp="1"/>
          </p:cNvSpPr>
          <p:nvPr>
            <p:ph type="body" sz="quarter" idx="13"/>
          </p:nvPr>
        </p:nvSpPr>
        <p:spPr/>
        <p:txBody>
          <a:bodyPr/>
          <a:lstStyle/>
          <a:p>
            <a:r>
              <a:rPr lang="de-DE" dirty="0"/>
              <a:t>Einfarbig grün</a:t>
            </a:r>
          </a:p>
        </p:txBody>
      </p:sp>
      <p:pic>
        <p:nvPicPr>
          <p:cNvPr id="3" name="Grafik 2">
            <a:extLst>
              <a:ext uri="{FF2B5EF4-FFF2-40B4-BE49-F238E27FC236}">
                <a16:creationId xmlns:a16="http://schemas.microsoft.com/office/drawing/2014/main" id="{2DA600EC-1A4C-97F3-AD15-35CB9FE4A0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585" y="2625720"/>
            <a:ext cx="1076531" cy="1076531"/>
          </a:xfrm>
          <a:prstGeom prst="rect">
            <a:avLst/>
          </a:prstGeom>
        </p:spPr>
      </p:pic>
      <p:pic>
        <p:nvPicPr>
          <p:cNvPr id="6" name="Grafik 5">
            <a:extLst>
              <a:ext uri="{FF2B5EF4-FFF2-40B4-BE49-F238E27FC236}">
                <a16:creationId xmlns:a16="http://schemas.microsoft.com/office/drawing/2014/main" id="{3B0DF772-2901-C5AD-5BDD-09A7BC4FCC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93294" y="2615329"/>
            <a:ext cx="1076531" cy="1076531"/>
          </a:xfrm>
          <a:prstGeom prst="rect">
            <a:avLst/>
          </a:prstGeom>
        </p:spPr>
      </p:pic>
      <p:pic>
        <p:nvPicPr>
          <p:cNvPr id="7" name="Grafik 6">
            <a:extLst>
              <a:ext uri="{FF2B5EF4-FFF2-40B4-BE49-F238E27FC236}">
                <a16:creationId xmlns:a16="http://schemas.microsoft.com/office/drawing/2014/main" id="{36521D3E-EE82-7D28-25A3-1DDFE92918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585" y="4061322"/>
            <a:ext cx="995929" cy="995929"/>
          </a:xfrm>
          <a:prstGeom prst="rect">
            <a:avLst/>
          </a:prstGeom>
        </p:spPr>
      </p:pic>
      <p:pic>
        <p:nvPicPr>
          <p:cNvPr id="8" name="Grafik 7">
            <a:extLst>
              <a:ext uri="{FF2B5EF4-FFF2-40B4-BE49-F238E27FC236}">
                <a16:creationId xmlns:a16="http://schemas.microsoft.com/office/drawing/2014/main" id="{88C4E6B8-C41D-ED93-1E4D-6BA41E0AD1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19399" y="5392533"/>
            <a:ext cx="1144563" cy="1144563"/>
          </a:xfrm>
          <a:prstGeom prst="rect">
            <a:avLst/>
          </a:prstGeom>
        </p:spPr>
      </p:pic>
      <p:pic>
        <p:nvPicPr>
          <p:cNvPr id="9" name="Grafik 8">
            <a:extLst>
              <a:ext uri="{FF2B5EF4-FFF2-40B4-BE49-F238E27FC236}">
                <a16:creationId xmlns:a16="http://schemas.microsoft.com/office/drawing/2014/main" id="{5EA3D30A-3882-3A7F-92E9-18D652BC05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27592" y="5325074"/>
            <a:ext cx="1277524" cy="1277524"/>
          </a:xfrm>
          <a:prstGeom prst="rect">
            <a:avLst/>
          </a:prstGeom>
        </p:spPr>
      </p:pic>
      <p:pic>
        <p:nvPicPr>
          <p:cNvPr id="10" name="Grafik 9">
            <a:extLst>
              <a:ext uri="{FF2B5EF4-FFF2-40B4-BE49-F238E27FC236}">
                <a16:creationId xmlns:a16="http://schemas.microsoft.com/office/drawing/2014/main" id="{A3AFD834-F04A-51F3-9BD3-7601AE4C857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39736" y="3986583"/>
            <a:ext cx="1244600" cy="1244600"/>
          </a:xfrm>
          <a:prstGeom prst="rect">
            <a:avLst/>
          </a:prstGeom>
        </p:spPr>
      </p:pic>
      <p:pic>
        <p:nvPicPr>
          <p:cNvPr id="11" name="Grafik 10">
            <a:extLst>
              <a:ext uri="{FF2B5EF4-FFF2-40B4-BE49-F238E27FC236}">
                <a16:creationId xmlns:a16="http://schemas.microsoft.com/office/drawing/2014/main" id="{2A2F70B0-19A6-E8F5-5890-1CC61D7745A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25761" y="2625720"/>
            <a:ext cx="1076531" cy="1076531"/>
          </a:xfrm>
          <a:prstGeom prst="rect">
            <a:avLst/>
          </a:prstGeom>
        </p:spPr>
      </p:pic>
      <p:pic>
        <p:nvPicPr>
          <p:cNvPr id="12" name="Grafik 11">
            <a:extLst>
              <a:ext uri="{FF2B5EF4-FFF2-40B4-BE49-F238E27FC236}">
                <a16:creationId xmlns:a16="http://schemas.microsoft.com/office/drawing/2014/main" id="{9F519252-74BF-A9E4-6AF5-BB8F3ECDCA6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02904" y="2608516"/>
            <a:ext cx="1156030" cy="1156030"/>
          </a:xfrm>
          <a:prstGeom prst="rect">
            <a:avLst/>
          </a:prstGeom>
        </p:spPr>
      </p:pic>
      <p:pic>
        <p:nvPicPr>
          <p:cNvPr id="13" name="Grafik 12">
            <a:extLst>
              <a:ext uri="{FF2B5EF4-FFF2-40B4-BE49-F238E27FC236}">
                <a16:creationId xmlns:a16="http://schemas.microsoft.com/office/drawing/2014/main" id="{2B5DDF68-4DE8-37DA-D761-FB73C9E486F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309293" y="4113176"/>
            <a:ext cx="1065802" cy="1065802"/>
          </a:xfrm>
          <a:prstGeom prst="rect">
            <a:avLst/>
          </a:prstGeom>
        </p:spPr>
      </p:pic>
      <p:pic>
        <p:nvPicPr>
          <p:cNvPr id="14" name="Grafik 13">
            <a:extLst>
              <a:ext uri="{FF2B5EF4-FFF2-40B4-BE49-F238E27FC236}">
                <a16:creationId xmlns:a16="http://schemas.microsoft.com/office/drawing/2014/main" id="{BD118B70-B9FF-1DF0-F2FD-EB3F91B9041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79689" y="2597411"/>
            <a:ext cx="1122786" cy="1122786"/>
          </a:xfrm>
          <a:prstGeom prst="rect">
            <a:avLst/>
          </a:prstGeom>
        </p:spPr>
      </p:pic>
      <p:pic>
        <p:nvPicPr>
          <p:cNvPr id="15" name="Grafik 14">
            <a:extLst>
              <a:ext uri="{FF2B5EF4-FFF2-40B4-BE49-F238E27FC236}">
                <a16:creationId xmlns:a16="http://schemas.microsoft.com/office/drawing/2014/main" id="{75283208-76A8-3A82-C1AB-EA8C3B8C2BA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203531" y="4113176"/>
            <a:ext cx="1076532" cy="1076532"/>
          </a:xfrm>
          <a:prstGeom prst="rect">
            <a:avLst/>
          </a:prstGeom>
        </p:spPr>
      </p:pic>
      <p:pic>
        <p:nvPicPr>
          <p:cNvPr id="16" name="Grafik 15">
            <a:extLst>
              <a:ext uri="{FF2B5EF4-FFF2-40B4-BE49-F238E27FC236}">
                <a16:creationId xmlns:a16="http://schemas.microsoft.com/office/drawing/2014/main" id="{A2961F8E-191E-364A-8E98-2EBB9865E9E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84585" y="5386749"/>
            <a:ext cx="977608" cy="977608"/>
          </a:xfrm>
          <a:prstGeom prst="rect">
            <a:avLst/>
          </a:prstGeom>
        </p:spPr>
      </p:pic>
      <p:pic>
        <p:nvPicPr>
          <p:cNvPr id="17" name="Grafik 16">
            <a:extLst>
              <a:ext uri="{FF2B5EF4-FFF2-40B4-BE49-F238E27FC236}">
                <a16:creationId xmlns:a16="http://schemas.microsoft.com/office/drawing/2014/main" id="{A8A0DFAD-3113-FBBD-798A-8FA109F1BE72}"/>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323230" y="2608516"/>
            <a:ext cx="1051865" cy="1051865"/>
          </a:xfrm>
          <a:prstGeom prst="rect">
            <a:avLst/>
          </a:prstGeom>
        </p:spPr>
      </p:pic>
      <p:pic>
        <p:nvPicPr>
          <p:cNvPr id="18" name="Grafik 17">
            <a:extLst>
              <a:ext uri="{FF2B5EF4-FFF2-40B4-BE49-F238E27FC236}">
                <a16:creationId xmlns:a16="http://schemas.microsoft.com/office/drawing/2014/main" id="{59EF8681-714D-CFAC-9FAE-7B5E4414E28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518213" y="5482835"/>
            <a:ext cx="1019216" cy="1019216"/>
          </a:xfrm>
          <a:prstGeom prst="rect">
            <a:avLst/>
          </a:prstGeom>
        </p:spPr>
      </p:pic>
      <p:pic>
        <p:nvPicPr>
          <p:cNvPr id="19" name="Grafik 18">
            <a:extLst>
              <a:ext uri="{FF2B5EF4-FFF2-40B4-BE49-F238E27FC236}">
                <a16:creationId xmlns:a16="http://schemas.microsoft.com/office/drawing/2014/main" id="{E8470099-AE15-ED1F-ED4B-0D7871F16653}"/>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982160" y="4035819"/>
            <a:ext cx="1021432" cy="1021432"/>
          </a:xfrm>
          <a:prstGeom prst="rect">
            <a:avLst/>
          </a:prstGeom>
        </p:spPr>
      </p:pic>
      <p:pic>
        <p:nvPicPr>
          <p:cNvPr id="20" name="Grafik 19">
            <a:extLst>
              <a:ext uri="{FF2B5EF4-FFF2-40B4-BE49-F238E27FC236}">
                <a16:creationId xmlns:a16="http://schemas.microsoft.com/office/drawing/2014/main" id="{7C169483-E598-5D8E-05C3-DCF90649577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791955" y="5464329"/>
            <a:ext cx="1122786" cy="1122786"/>
          </a:xfrm>
          <a:prstGeom prst="rect">
            <a:avLst/>
          </a:prstGeom>
        </p:spPr>
      </p:pic>
      <p:pic>
        <p:nvPicPr>
          <p:cNvPr id="21" name="Grafik 20">
            <a:extLst>
              <a:ext uri="{FF2B5EF4-FFF2-40B4-BE49-F238E27FC236}">
                <a16:creationId xmlns:a16="http://schemas.microsoft.com/office/drawing/2014/main" id="{2612A081-AB0B-1201-F345-F39844A8E2D5}"/>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700722" y="2433199"/>
            <a:ext cx="1244600" cy="1244600"/>
          </a:xfrm>
          <a:prstGeom prst="rect">
            <a:avLst/>
          </a:prstGeom>
        </p:spPr>
      </p:pic>
      <p:pic>
        <p:nvPicPr>
          <p:cNvPr id="22" name="Grafik 21">
            <a:extLst>
              <a:ext uri="{FF2B5EF4-FFF2-40B4-BE49-F238E27FC236}">
                <a16:creationId xmlns:a16="http://schemas.microsoft.com/office/drawing/2014/main" id="{E6B808B0-183D-3DE6-312F-E90317A12900}"/>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829665" y="3977287"/>
            <a:ext cx="1244600" cy="1244600"/>
          </a:xfrm>
          <a:prstGeom prst="rect">
            <a:avLst/>
          </a:prstGeom>
        </p:spPr>
      </p:pic>
      <p:pic>
        <p:nvPicPr>
          <p:cNvPr id="23" name="Grafik 22">
            <a:extLst>
              <a:ext uri="{FF2B5EF4-FFF2-40B4-BE49-F238E27FC236}">
                <a16:creationId xmlns:a16="http://schemas.microsoft.com/office/drawing/2014/main" id="{0D3AD08A-8FFC-6F75-D6D6-2653BE701E2A}"/>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3090460" y="5328823"/>
            <a:ext cx="1173228" cy="1173228"/>
          </a:xfrm>
          <a:prstGeom prst="rect">
            <a:avLst/>
          </a:prstGeom>
        </p:spPr>
      </p:pic>
      <p:pic>
        <p:nvPicPr>
          <p:cNvPr id="26" name="Grafik 25">
            <a:extLst>
              <a:ext uri="{FF2B5EF4-FFF2-40B4-BE49-F238E27FC236}">
                <a16:creationId xmlns:a16="http://schemas.microsoft.com/office/drawing/2014/main" id="{2166E55F-AC9E-3DA0-21F8-E5792D1F25EA}"/>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0126861" y="2773930"/>
            <a:ext cx="731639" cy="721036"/>
          </a:xfrm>
          <a:prstGeom prst="rect">
            <a:avLst/>
          </a:prstGeom>
        </p:spPr>
      </p:pic>
      <p:pic>
        <p:nvPicPr>
          <p:cNvPr id="25" name="Grafik 24">
            <a:extLst>
              <a:ext uri="{FF2B5EF4-FFF2-40B4-BE49-F238E27FC236}">
                <a16:creationId xmlns:a16="http://schemas.microsoft.com/office/drawing/2014/main" id="{BD52A074-E5F3-7398-2B72-E5C56E777296}"/>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8694167" y="5417736"/>
            <a:ext cx="1092200" cy="1092200"/>
          </a:xfrm>
          <a:prstGeom prst="rect">
            <a:avLst/>
          </a:prstGeom>
        </p:spPr>
      </p:pic>
      <p:pic>
        <p:nvPicPr>
          <p:cNvPr id="27" name="Grafik 26">
            <a:extLst>
              <a:ext uri="{FF2B5EF4-FFF2-40B4-BE49-F238E27FC236}">
                <a16:creationId xmlns:a16="http://schemas.microsoft.com/office/drawing/2014/main" id="{86B10899-EF53-B591-3196-FAB0E1F392DD}"/>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8536862" y="3772489"/>
            <a:ext cx="1244601" cy="1244601"/>
          </a:xfrm>
          <a:prstGeom prst="rect">
            <a:avLst/>
          </a:prstGeom>
        </p:spPr>
      </p:pic>
    </p:spTree>
    <p:extLst>
      <p:ext uri="{BB962C8B-B14F-4D97-AF65-F5344CB8AC3E}">
        <p14:creationId xmlns:p14="http://schemas.microsoft.com/office/powerpoint/2010/main" val="121822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2A92F-B764-7C9C-9F0A-1BE3B0EF25B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7DF6A95-CEEF-D0CE-D0B6-71374DFFD79A}"/>
              </a:ext>
            </a:extLst>
          </p:cNvPr>
          <p:cNvSpPr>
            <a:spLocks noGrp="1"/>
          </p:cNvSpPr>
          <p:nvPr>
            <p:ph type="title"/>
          </p:nvPr>
        </p:nvSpPr>
        <p:spPr/>
        <p:txBody>
          <a:bodyPr/>
          <a:lstStyle/>
          <a:p>
            <a:r>
              <a:rPr lang="de-DE" dirty="0"/>
              <a:t>Icon-Set</a:t>
            </a:r>
          </a:p>
        </p:txBody>
      </p:sp>
      <p:sp>
        <p:nvSpPr>
          <p:cNvPr id="28" name="Inhaltsplatzhalter 27">
            <a:extLst>
              <a:ext uri="{FF2B5EF4-FFF2-40B4-BE49-F238E27FC236}">
                <a16:creationId xmlns:a16="http://schemas.microsoft.com/office/drawing/2014/main" id="{17FD6BD9-BF62-43B2-CC6B-0B2EC5D87BEF}"/>
              </a:ext>
            </a:extLst>
          </p:cNvPr>
          <p:cNvSpPr>
            <a:spLocks noGrp="1"/>
          </p:cNvSpPr>
          <p:nvPr>
            <p:ph idx="1"/>
          </p:nvPr>
        </p:nvSpPr>
        <p:spPr>
          <a:xfrm>
            <a:off x="550862" y="1858515"/>
            <a:ext cx="9576000" cy="548163"/>
          </a:xfrm>
        </p:spPr>
        <p:txBody>
          <a:bodyPr/>
          <a:lstStyle/>
          <a:p>
            <a:pPr lvl="1"/>
            <a:r>
              <a:rPr lang="de-DE" b="1" dirty="0">
                <a:latin typeface="Aptos Display" panose="020B0004020202020204" pitchFamily="34" charset="0"/>
              </a:rPr>
              <a:t>Bearbeitung der Farbe</a:t>
            </a:r>
            <a:br>
              <a:rPr lang="de-DE" b="1" dirty="0">
                <a:latin typeface="Aptos Display" panose="020B0004020202020204" pitchFamily="34" charset="0"/>
              </a:rPr>
            </a:br>
            <a:r>
              <a:rPr lang="de-DE" dirty="0">
                <a:latin typeface="Aptos Display" panose="020B0004020202020204" pitchFamily="34" charset="0"/>
              </a:rPr>
              <a:t>Fülleffekt: gewünschte Farbe wählen</a:t>
            </a:r>
          </a:p>
        </p:txBody>
      </p:sp>
      <p:sp>
        <p:nvSpPr>
          <p:cNvPr id="4" name="Foliennummernplatzhalter 3">
            <a:extLst>
              <a:ext uri="{FF2B5EF4-FFF2-40B4-BE49-F238E27FC236}">
                <a16:creationId xmlns:a16="http://schemas.microsoft.com/office/drawing/2014/main" id="{3AF7410F-3E90-36A0-5507-C30705217503}"/>
              </a:ext>
            </a:extLst>
          </p:cNvPr>
          <p:cNvSpPr>
            <a:spLocks noGrp="1"/>
          </p:cNvSpPr>
          <p:nvPr>
            <p:ph type="sldNum" sz="quarter" idx="12"/>
          </p:nvPr>
        </p:nvSpPr>
        <p:spPr>
          <a:noFill/>
        </p:spPr>
        <p:txBody>
          <a:bodyPr/>
          <a:lstStyle/>
          <a:p>
            <a:fld id="{0924F727-E9BF-441C-92CA-E3CAC60CB2EE}" type="slidenum">
              <a:rPr lang="de-DE" smtClean="0"/>
              <a:pPr/>
              <a:t>29</a:t>
            </a:fld>
            <a:endParaRPr lang="de-DE"/>
          </a:p>
        </p:txBody>
      </p:sp>
      <p:sp>
        <p:nvSpPr>
          <p:cNvPr id="5" name="Textplatzhalter 4">
            <a:extLst>
              <a:ext uri="{FF2B5EF4-FFF2-40B4-BE49-F238E27FC236}">
                <a16:creationId xmlns:a16="http://schemas.microsoft.com/office/drawing/2014/main" id="{3D0E4327-1A41-5D33-329B-ECF83415E0F1}"/>
              </a:ext>
            </a:extLst>
          </p:cNvPr>
          <p:cNvSpPr>
            <a:spLocks noGrp="1"/>
          </p:cNvSpPr>
          <p:nvPr>
            <p:ph type="body" sz="quarter" idx="13"/>
          </p:nvPr>
        </p:nvSpPr>
        <p:spPr/>
        <p:txBody>
          <a:bodyPr/>
          <a:lstStyle/>
          <a:p>
            <a:r>
              <a:rPr lang="de-DE" dirty="0"/>
              <a:t>Einfarbig gelb</a:t>
            </a:r>
          </a:p>
        </p:txBody>
      </p:sp>
      <p:pic>
        <p:nvPicPr>
          <p:cNvPr id="3" name="Grafik 2">
            <a:extLst>
              <a:ext uri="{FF2B5EF4-FFF2-40B4-BE49-F238E27FC236}">
                <a16:creationId xmlns:a16="http://schemas.microsoft.com/office/drawing/2014/main" id="{3D81EDB5-8BD2-A1B6-0B5E-DB75EC4A01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585" y="2625720"/>
            <a:ext cx="1076531" cy="1076531"/>
          </a:xfrm>
          <a:prstGeom prst="rect">
            <a:avLst/>
          </a:prstGeom>
        </p:spPr>
      </p:pic>
      <p:pic>
        <p:nvPicPr>
          <p:cNvPr id="6" name="Grafik 5">
            <a:extLst>
              <a:ext uri="{FF2B5EF4-FFF2-40B4-BE49-F238E27FC236}">
                <a16:creationId xmlns:a16="http://schemas.microsoft.com/office/drawing/2014/main" id="{7F19F047-A6B3-0598-025A-19428A78BE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93294" y="2615329"/>
            <a:ext cx="1076531" cy="1076531"/>
          </a:xfrm>
          <a:prstGeom prst="rect">
            <a:avLst/>
          </a:prstGeom>
        </p:spPr>
      </p:pic>
      <p:pic>
        <p:nvPicPr>
          <p:cNvPr id="7" name="Grafik 6">
            <a:extLst>
              <a:ext uri="{FF2B5EF4-FFF2-40B4-BE49-F238E27FC236}">
                <a16:creationId xmlns:a16="http://schemas.microsoft.com/office/drawing/2014/main" id="{8A8ACF08-0E1F-7506-7DAE-E1C099C4D5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585" y="4061322"/>
            <a:ext cx="995929" cy="995929"/>
          </a:xfrm>
          <a:prstGeom prst="rect">
            <a:avLst/>
          </a:prstGeom>
        </p:spPr>
      </p:pic>
      <p:pic>
        <p:nvPicPr>
          <p:cNvPr id="8" name="Grafik 7">
            <a:extLst>
              <a:ext uri="{FF2B5EF4-FFF2-40B4-BE49-F238E27FC236}">
                <a16:creationId xmlns:a16="http://schemas.microsoft.com/office/drawing/2014/main" id="{BE70C109-0E34-D353-25AD-8D233128E5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19399" y="5392533"/>
            <a:ext cx="1144563" cy="1144563"/>
          </a:xfrm>
          <a:prstGeom prst="rect">
            <a:avLst/>
          </a:prstGeom>
        </p:spPr>
      </p:pic>
      <p:pic>
        <p:nvPicPr>
          <p:cNvPr id="9" name="Grafik 8">
            <a:extLst>
              <a:ext uri="{FF2B5EF4-FFF2-40B4-BE49-F238E27FC236}">
                <a16:creationId xmlns:a16="http://schemas.microsoft.com/office/drawing/2014/main" id="{9D451373-4947-6BED-2F6B-CFB2F1CC38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27592" y="5325074"/>
            <a:ext cx="1277524" cy="1277524"/>
          </a:xfrm>
          <a:prstGeom prst="rect">
            <a:avLst/>
          </a:prstGeom>
        </p:spPr>
      </p:pic>
      <p:pic>
        <p:nvPicPr>
          <p:cNvPr id="10" name="Grafik 9">
            <a:extLst>
              <a:ext uri="{FF2B5EF4-FFF2-40B4-BE49-F238E27FC236}">
                <a16:creationId xmlns:a16="http://schemas.microsoft.com/office/drawing/2014/main" id="{8380E83A-75DE-E848-D91A-01C988AF600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39736" y="3986583"/>
            <a:ext cx="1244600" cy="1244600"/>
          </a:xfrm>
          <a:prstGeom prst="rect">
            <a:avLst/>
          </a:prstGeom>
        </p:spPr>
      </p:pic>
      <p:pic>
        <p:nvPicPr>
          <p:cNvPr id="11" name="Grafik 10">
            <a:extLst>
              <a:ext uri="{FF2B5EF4-FFF2-40B4-BE49-F238E27FC236}">
                <a16:creationId xmlns:a16="http://schemas.microsoft.com/office/drawing/2014/main" id="{8B617C76-4CDE-5891-A1D7-129355C7E7F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25761" y="2625720"/>
            <a:ext cx="1076531" cy="1076531"/>
          </a:xfrm>
          <a:prstGeom prst="rect">
            <a:avLst/>
          </a:prstGeom>
        </p:spPr>
      </p:pic>
      <p:pic>
        <p:nvPicPr>
          <p:cNvPr id="12" name="Grafik 11">
            <a:extLst>
              <a:ext uri="{FF2B5EF4-FFF2-40B4-BE49-F238E27FC236}">
                <a16:creationId xmlns:a16="http://schemas.microsoft.com/office/drawing/2014/main" id="{E830F2EE-E7E8-687C-DE71-306A4AC9F01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02904" y="2608516"/>
            <a:ext cx="1156030" cy="1156030"/>
          </a:xfrm>
          <a:prstGeom prst="rect">
            <a:avLst/>
          </a:prstGeom>
        </p:spPr>
      </p:pic>
      <p:pic>
        <p:nvPicPr>
          <p:cNvPr id="13" name="Grafik 12">
            <a:extLst>
              <a:ext uri="{FF2B5EF4-FFF2-40B4-BE49-F238E27FC236}">
                <a16:creationId xmlns:a16="http://schemas.microsoft.com/office/drawing/2014/main" id="{EFCEA2E6-49E2-428E-38BD-F75AB3C5E46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309293" y="4113176"/>
            <a:ext cx="1065802" cy="1065802"/>
          </a:xfrm>
          <a:prstGeom prst="rect">
            <a:avLst/>
          </a:prstGeom>
        </p:spPr>
      </p:pic>
      <p:pic>
        <p:nvPicPr>
          <p:cNvPr id="14" name="Grafik 13">
            <a:extLst>
              <a:ext uri="{FF2B5EF4-FFF2-40B4-BE49-F238E27FC236}">
                <a16:creationId xmlns:a16="http://schemas.microsoft.com/office/drawing/2014/main" id="{6D574097-685A-948A-F10A-C64F4774A87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79689" y="2597411"/>
            <a:ext cx="1122786" cy="1122786"/>
          </a:xfrm>
          <a:prstGeom prst="rect">
            <a:avLst/>
          </a:prstGeom>
        </p:spPr>
      </p:pic>
      <p:pic>
        <p:nvPicPr>
          <p:cNvPr id="15" name="Grafik 14">
            <a:extLst>
              <a:ext uri="{FF2B5EF4-FFF2-40B4-BE49-F238E27FC236}">
                <a16:creationId xmlns:a16="http://schemas.microsoft.com/office/drawing/2014/main" id="{A0C58005-4EE8-D5AA-195C-357DCB942C1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203531" y="4113176"/>
            <a:ext cx="1076532" cy="1076532"/>
          </a:xfrm>
          <a:prstGeom prst="rect">
            <a:avLst/>
          </a:prstGeom>
        </p:spPr>
      </p:pic>
      <p:pic>
        <p:nvPicPr>
          <p:cNvPr id="16" name="Grafik 15">
            <a:extLst>
              <a:ext uri="{FF2B5EF4-FFF2-40B4-BE49-F238E27FC236}">
                <a16:creationId xmlns:a16="http://schemas.microsoft.com/office/drawing/2014/main" id="{748A2F60-1C23-7F16-449B-D90A3C323A3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84585" y="5386749"/>
            <a:ext cx="977608" cy="977608"/>
          </a:xfrm>
          <a:prstGeom prst="rect">
            <a:avLst/>
          </a:prstGeom>
        </p:spPr>
      </p:pic>
      <p:pic>
        <p:nvPicPr>
          <p:cNvPr id="17" name="Grafik 16">
            <a:extLst>
              <a:ext uri="{FF2B5EF4-FFF2-40B4-BE49-F238E27FC236}">
                <a16:creationId xmlns:a16="http://schemas.microsoft.com/office/drawing/2014/main" id="{C9BA50E1-7FE9-A9F4-D37D-3E7999A7056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323230" y="2608516"/>
            <a:ext cx="1051865" cy="1051865"/>
          </a:xfrm>
          <a:prstGeom prst="rect">
            <a:avLst/>
          </a:prstGeom>
        </p:spPr>
      </p:pic>
      <p:pic>
        <p:nvPicPr>
          <p:cNvPr id="18" name="Grafik 17">
            <a:extLst>
              <a:ext uri="{FF2B5EF4-FFF2-40B4-BE49-F238E27FC236}">
                <a16:creationId xmlns:a16="http://schemas.microsoft.com/office/drawing/2014/main" id="{BAAFCED6-6107-4D9F-8B72-A0D921701DA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518213" y="5482835"/>
            <a:ext cx="1019216" cy="1019216"/>
          </a:xfrm>
          <a:prstGeom prst="rect">
            <a:avLst/>
          </a:prstGeom>
        </p:spPr>
      </p:pic>
      <p:pic>
        <p:nvPicPr>
          <p:cNvPr id="19" name="Grafik 18">
            <a:extLst>
              <a:ext uri="{FF2B5EF4-FFF2-40B4-BE49-F238E27FC236}">
                <a16:creationId xmlns:a16="http://schemas.microsoft.com/office/drawing/2014/main" id="{4D6232C5-C1E9-7A12-E023-AC5D3D81387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982160" y="4035819"/>
            <a:ext cx="1021432" cy="1021432"/>
          </a:xfrm>
          <a:prstGeom prst="rect">
            <a:avLst/>
          </a:prstGeom>
        </p:spPr>
      </p:pic>
      <p:pic>
        <p:nvPicPr>
          <p:cNvPr id="20" name="Grafik 19">
            <a:extLst>
              <a:ext uri="{FF2B5EF4-FFF2-40B4-BE49-F238E27FC236}">
                <a16:creationId xmlns:a16="http://schemas.microsoft.com/office/drawing/2014/main" id="{57BE066D-143E-32BD-1D61-4377897E0AA9}"/>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791955" y="5464329"/>
            <a:ext cx="1122786" cy="1122786"/>
          </a:xfrm>
          <a:prstGeom prst="rect">
            <a:avLst/>
          </a:prstGeom>
        </p:spPr>
      </p:pic>
      <p:pic>
        <p:nvPicPr>
          <p:cNvPr id="21" name="Grafik 20">
            <a:extLst>
              <a:ext uri="{FF2B5EF4-FFF2-40B4-BE49-F238E27FC236}">
                <a16:creationId xmlns:a16="http://schemas.microsoft.com/office/drawing/2014/main" id="{21C78771-11CA-E23E-6689-980E2DD498E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700722" y="2433199"/>
            <a:ext cx="1244600" cy="1244600"/>
          </a:xfrm>
          <a:prstGeom prst="rect">
            <a:avLst/>
          </a:prstGeom>
        </p:spPr>
      </p:pic>
      <p:pic>
        <p:nvPicPr>
          <p:cNvPr id="22" name="Grafik 21">
            <a:extLst>
              <a:ext uri="{FF2B5EF4-FFF2-40B4-BE49-F238E27FC236}">
                <a16:creationId xmlns:a16="http://schemas.microsoft.com/office/drawing/2014/main" id="{228214EF-9656-5619-4427-60F5A6CE122D}"/>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829665" y="3977287"/>
            <a:ext cx="1244600" cy="1244600"/>
          </a:xfrm>
          <a:prstGeom prst="rect">
            <a:avLst/>
          </a:prstGeom>
        </p:spPr>
      </p:pic>
      <p:pic>
        <p:nvPicPr>
          <p:cNvPr id="23" name="Grafik 22">
            <a:extLst>
              <a:ext uri="{FF2B5EF4-FFF2-40B4-BE49-F238E27FC236}">
                <a16:creationId xmlns:a16="http://schemas.microsoft.com/office/drawing/2014/main" id="{A9E45E5D-1D2F-4FD0-4D0A-1947BF5F0363}"/>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3090460" y="5328823"/>
            <a:ext cx="1173228" cy="1173228"/>
          </a:xfrm>
          <a:prstGeom prst="rect">
            <a:avLst/>
          </a:prstGeom>
        </p:spPr>
      </p:pic>
      <p:pic>
        <p:nvPicPr>
          <p:cNvPr id="26" name="Grafik 25">
            <a:extLst>
              <a:ext uri="{FF2B5EF4-FFF2-40B4-BE49-F238E27FC236}">
                <a16:creationId xmlns:a16="http://schemas.microsoft.com/office/drawing/2014/main" id="{9D1D5625-4F99-B005-AABE-1AF4B4925474}"/>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0126861" y="2773930"/>
            <a:ext cx="731639" cy="721036"/>
          </a:xfrm>
          <a:prstGeom prst="rect">
            <a:avLst/>
          </a:prstGeom>
        </p:spPr>
      </p:pic>
      <p:pic>
        <p:nvPicPr>
          <p:cNvPr id="25" name="Grafik 24">
            <a:extLst>
              <a:ext uri="{FF2B5EF4-FFF2-40B4-BE49-F238E27FC236}">
                <a16:creationId xmlns:a16="http://schemas.microsoft.com/office/drawing/2014/main" id="{9F2A55D6-DF59-6154-BE80-D3A450744107}"/>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8694167" y="5417736"/>
            <a:ext cx="1092200" cy="1092200"/>
          </a:xfrm>
          <a:prstGeom prst="rect">
            <a:avLst/>
          </a:prstGeom>
        </p:spPr>
      </p:pic>
      <p:pic>
        <p:nvPicPr>
          <p:cNvPr id="27" name="Grafik 26">
            <a:extLst>
              <a:ext uri="{FF2B5EF4-FFF2-40B4-BE49-F238E27FC236}">
                <a16:creationId xmlns:a16="http://schemas.microsoft.com/office/drawing/2014/main" id="{DA662DA8-746D-3FD8-2CA4-93F5FA4C099D}"/>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8536862" y="3772489"/>
            <a:ext cx="1244601" cy="1244601"/>
          </a:xfrm>
          <a:prstGeom prst="rect">
            <a:avLst/>
          </a:prstGeom>
        </p:spPr>
      </p:pic>
    </p:spTree>
    <p:extLst>
      <p:ext uri="{BB962C8B-B14F-4D97-AF65-F5344CB8AC3E}">
        <p14:creationId xmlns:p14="http://schemas.microsoft.com/office/powerpoint/2010/main" val="367571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BDB4F8D-47E7-79A5-644A-6FA32B8E3FF1}"/>
              </a:ext>
            </a:extLst>
          </p:cNvPr>
          <p:cNvSpPr>
            <a:spLocks noGrp="1"/>
          </p:cNvSpPr>
          <p:nvPr>
            <p:ph type="ctrTitle"/>
          </p:nvPr>
        </p:nvSpPr>
        <p:spPr/>
        <p:txBody>
          <a:bodyPr/>
          <a:lstStyle/>
          <a:p>
            <a:endParaRPr lang="de-DE"/>
          </a:p>
        </p:txBody>
      </p:sp>
      <p:sp>
        <p:nvSpPr>
          <p:cNvPr id="6" name="Untertitel 5">
            <a:extLst>
              <a:ext uri="{FF2B5EF4-FFF2-40B4-BE49-F238E27FC236}">
                <a16:creationId xmlns:a16="http://schemas.microsoft.com/office/drawing/2014/main" id="{AA0AF39F-D388-4966-9C5E-B1221E9700AC}"/>
              </a:ext>
            </a:extLst>
          </p:cNvPr>
          <p:cNvSpPr>
            <a:spLocks noGrp="1"/>
          </p:cNvSpPr>
          <p:nvPr>
            <p:ph type="subTitle" idx="1"/>
          </p:nvPr>
        </p:nvSpPr>
        <p:spPr/>
        <p:txBody>
          <a:bodyPr/>
          <a:lstStyle/>
          <a:p>
            <a:endParaRPr lang="de-DE"/>
          </a:p>
        </p:txBody>
      </p:sp>
      <p:sp>
        <p:nvSpPr>
          <p:cNvPr id="7" name="Textplatzhalter 6">
            <a:extLst>
              <a:ext uri="{FF2B5EF4-FFF2-40B4-BE49-F238E27FC236}">
                <a16:creationId xmlns:a16="http://schemas.microsoft.com/office/drawing/2014/main" id="{BDE5F999-3A20-F1F0-1AF6-3A6BBC4F2078}"/>
              </a:ext>
            </a:extLst>
          </p:cNvPr>
          <p:cNvSpPr>
            <a:spLocks noGrp="1"/>
          </p:cNvSpPr>
          <p:nvPr>
            <p:ph type="body" sz="quarter" idx="11"/>
          </p:nvPr>
        </p:nvSpPr>
        <p:spPr/>
        <p:txBody>
          <a:bodyPr/>
          <a:lstStyle/>
          <a:p>
            <a:endParaRPr lang="de-DE"/>
          </a:p>
        </p:txBody>
      </p:sp>
      <p:sp>
        <p:nvSpPr>
          <p:cNvPr id="8" name="Textplatzhalter 7">
            <a:extLst>
              <a:ext uri="{FF2B5EF4-FFF2-40B4-BE49-F238E27FC236}">
                <a16:creationId xmlns:a16="http://schemas.microsoft.com/office/drawing/2014/main" id="{77BEC946-E5A8-6FE9-5443-67CF59EDE85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13176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45765-E9ED-4603-84EF-5643BA185006}"/>
            </a:ext>
          </a:extLst>
        </p:cNvPr>
        <p:cNvGrpSpPr/>
        <p:nvPr/>
      </p:nvGrpSpPr>
      <p:grpSpPr>
        <a:xfrm>
          <a:off x="0" y="0"/>
          <a:ext cx="0" cy="0"/>
          <a:chOff x="0" y="0"/>
          <a:chExt cx="0" cy="0"/>
        </a:xfrm>
      </p:grpSpPr>
      <p:sp>
        <p:nvSpPr>
          <p:cNvPr id="24" name="Rechteck 23">
            <a:extLst>
              <a:ext uri="{FF2B5EF4-FFF2-40B4-BE49-F238E27FC236}">
                <a16:creationId xmlns:a16="http://schemas.microsoft.com/office/drawing/2014/main" id="{55295474-A2A3-9CE3-EFAE-17021BB2125E}"/>
              </a:ext>
            </a:extLst>
          </p:cNvPr>
          <p:cNvSpPr/>
          <p:nvPr/>
        </p:nvSpPr>
        <p:spPr>
          <a:xfrm>
            <a:off x="0" y="1663700"/>
            <a:ext cx="12192000" cy="5194300"/>
          </a:xfrm>
          <a:prstGeom prst="rect">
            <a:avLst/>
          </a:prstGeom>
          <a:solidFill>
            <a:srgbClr val="6163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FAAB967-6803-6BE1-1DB8-316BDC31848F}"/>
              </a:ext>
            </a:extLst>
          </p:cNvPr>
          <p:cNvSpPr>
            <a:spLocks noGrp="1"/>
          </p:cNvSpPr>
          <p:nvPr>
            <p:ph type="title"/>
          </p:nvPr>
        </p:nvSpPr>
        <p:spPr/>
        <p:txBody>
          <a:bodyPr/>
          <a:lstStyle/>
          <a:p>
            <a:r>
              <a:rPr lang="de-DE" dirty="0"/>
              <a:t>Icon-Set</a:t>
            </a:r>
          </a:p>
        </p:txBody>
      </p:sp>
      <p:sp>
        <p:nvSpPr>
          <p:cNvPr id="28" name="Inhaltsplatzhalter 27">
            <a:extLst>
              <a:ext uri="{FF2B5EF4-FFF2-40B4-BE49-F238E27FC236}">
                <a16:creationId xmlns:a16="http://schemas.microsoft.com/office/drawing/2014/main" id="{E0157A62-910B-155C-436E-E6DC3E54982E}"/>
              </a:ext>
            </a:extLst>
          </p:cNvPr>
          <p:cNvSpPr>
            <a:spLocks noGrp="1"/>
          </p:cNvSpPr>
          <p:nvPr>
            <p:ph idx="1"/>
          </p:nvPr>
        </p:nvSpPr>
        <p:spPr>
          <a:xfrm>
            <a:off x="550862" y="1858515"/>
            <a:ext cx="9576000" cy="548163"/>
          </a:xfrm>
        </p:spPr>
        <p:txBody>
          <a:bodyPr/>
          <a:lstStyle/>
          <a:p>
            <a:pPr lvl="1"/>
            <a:r>
              <a:rPr lang="de-DE" b="1" dirty="0">
                <a:latin typeface="Aptos Display" panose="020B0004020202020204" pitchFamily="34" charset="0"/>
              </a:rPr>
              <a:t>Bearbeitung der Farbe</a:t>
            </a:r>
            <a:br>
              <a:rPr lang="de-DE" b="1" dirty="0">
                <a:latin typeface="Aptos Display" panose="020B0004020202020204" pitchFamily="34" charset="0"/>
              </a:rPr>
            </a:br>
            <a:r>
              <a:rPr lang="de-DE" dirty="0">
                <a:latin typeface="Aptos Display" panose="020B0004020202020204" pitchFamily="34" charset="0"/>
              </a:rPr>
              <a:t>Fülleffekt: gewünschte Farbe wählen</a:t>
            </a:r>
          </a:p>
        </p:txBody>
      </p:sp>
      <p:sp>
        <p:nvSpPr>
          <p:cNvPr id="4" name="Foliennummernplatzhalter 3">
            <a:extLst>
              <a:ext uri="{FF2B5EF4-FFF2-40B4-BE49-F238E27FC236}">
                <a16:creationId xmlns:a16="http://schemas.microsoft.com/office/drawing/2014/main" id="{4DCF2BCD-47CE-37C3-6AB5-B8234CFABF58}"/>
              </a:ext>
            </a:extLst>
          </p:cNvPr>
          <p:cNvSpPr>
            <a:spLocks noGrp="1"/>
          </p:cNvSpPr>
          <p:nvPr>
            <p:ph type="sldNum" sz="quarter" idx="12"/>
          </p:nvPr>
        </p:nvSpPr>
        <p:spPr>
          <a:noFill/>
        </p:spPr>
        <p:txBody>
          <a:bodyPr/>
          <a:lstStyle/>
          <a:p>
            <a:fld id="{0924F727-E9BF-441C-92CA-E3CAC60CB2EE}" type="slidenum">
              <a:rPr lang="de-DE" smtClean="0"/>
              <a:pPr/>
              <a:t>30</a:t>
            </a:fld>
            <a:endParaRPr lang="de-DE"/>
          </a:p>
        </p:txBody>
      </p:sp>
      <p:sp>
        <p:nvSpPr>
          <p:cNvPr id="5" name="Textplatzhalter 4">
            <a:extLst>
              <a:ext uri="{FF2B5EF4-FFF2-40B4-BE49-F238E27FC236}">
                <a16:creationId xmlns:a16="http://schemas.microsoft.com/office/drawing/2014/main" id="{14E36778-0A18-5BC1-A8DF-E3D04A5EC4EF}"/>
              </a:ext>
            </a:extLst>
          </p:cNvPr>
          <p:cNvSpPr>
            <a:spLocks noGrp="1"/>
          </p:cNvSpPr>
          <p:nvPr>
            <p:ph type="body" sz="quarter" idx="13"/>
          </p:nvPr>
        </p:nvSpPr>
        <p:spPr/>
        <p:txBody>
          <a:bodyPr/>
          <a:lstStyle/>
          <a:p>
            <a:r>
              <a:rPr lang="de-DE" dirty="0"/>
              <a:t>Einfarbig weiß</a:t>
            </a:r>
          </a:p>
        </p:txBody>
      </p:sp>
      <p:pic>
        <p:nvPicPr>
          <p:cNvPr id="3" name="Grafik 2">
            <a:extLst>
              <a:ext uri="{FF2B5EF4-FFF2-40B4-BE49-F238E27FC236}">
                <a16:creationId xmlns:a16="http://schemas.microsoft.com/office/drawing/2014/main" id="{F6AD92EA-E300-E907-6F3C-6184E2517F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585" y="2625720"/>
            <a:ext cx="1076531" cy="1076531"/>
          </a:xfrm>
          <a:prstGeom prst="rect">
            <a:avLst/>
          </a:prstGeom>
        </p:spPr>
      </p:pic>
      <p:pic>
        <p:nvPicPr>
          <p:cNvPr id="6" name="Grafik 5">
            <a:extLst>
              <a:ext uri="{FF2B5EF4-FFF2-40B4-BE49-F238E27FC236}">
                <a16:creationId xmlns:a16="http://schemas.microsoft.com/office/drawing/2014/main" id="{EA9B7550-DB18-C024-7238-D8E07509D9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93294" y="2615329"/>
            <a:ext cx="1076531" cy="1076531"/>
          </a:xfrm>
          <a:prstGeom prst="rect">
            <a:avLst/>
          </a:prstGeom>
        </p:spPr>
      </p:pic>
      <p:pic>
        <p:nvPicPr>
          <p:cNvPr id="7" name="Grafik 6">
            <a:extLst>
              <a:ext uri="{FF2B5EF4-FFF2-40B4-BE49-F238E27FC236}">
                <a16:creationId xmlns:a16="http://schemas.microsoft.com/office/drawing/2014/main" id="{EF8A5256-5F2C-51CE-3BFD-9F47A18ABC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585" y="4061322"/>
            <a:ext cx="995929" cy="995929"/>
          </a:xfrm>
          <a:prstGeom prst="rect">
            <a:avLst/>
          </a:prstGeom>
        </p:spPr>
      </p:pic>
      <p:pic>
        <p:nvPicPr>
          <p:cNvPr id="8" name="Grafik 7">
            <a:extLst>
              <a:ext uri="{FF2B5EF4-FFF2-40B4-BE49-F238E27FC236}">
                <a16:creationId xmlns:a16="http://schemas.microsoft.com/office/drawing/2014/main" id="{423DC700-A26E-AE7B-0E23-DCEC69963A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19399" y="5392533"/>
            <a:ext cx="1144563" cy="1144563"/>
          </a:xfrm>
          <a:prstGeom prst="rect">
            <a:avLst/>
          </a:prstGeom>
        </p:spPr>
      </p:pic>
      <p:pic>
        <p:nvPicPr>
          <p:cNvPr id="9" name="Grafik 8">
            <a:extLst>
              <a:ext uri="{FF2B5EF4-FFF2-40B4-BE49-F238E27FC236}">
                <a16:creationId xmlns:a16="http://schemas.microsoft.com/office/drawing/2014/main" id="{B6085BAB-2233-307D-2ED6-88754494F84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27592" y="5325074"/>
            <a:ext cx="1277524" cy="1277524"/>
          </a:xfrm>
          <a:prstGeom prst="rect">
            <a:avLst/>
          </a:prstGeom>
        </p:spPr>
      </p:pic>
      <p:pic>
        <p:nvPicPr>
          <p:cNvPr id="10" name="Grafik 9">
            <a:extLst>
              <a:ext uri="{FF2B5EF4-FFF2-40B4-BE49-F238E27FC236}">
                <a16:creationId xmlns:a16="http://schemas.microsoft.com/office/drawing/2014/main" id="{2DF04EE1-E946-EF66-9FF6-A048C36F256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39736" y="3986583"/>
            <a:ext cx="1244600" cy="1244600"/>
          </a:xfrm>
          <a:prstGeom prst="rect">
            <a:avLst/>
          </a:prstGeom>
        </p:spPr>
      </p:pic>
      <p:pic>
        <p:nvPicPr>
          <p:cNvPr id="11" name="Grafik 10">
            <a:extLst>
              <a:ext uri="{FF2B5EF4-FFF2-40B4-BE49-F238E27FC236}">
                <a16:creationId xmlns:a16="http://schemas.microsoft.com/office/drawing/2014/main" id="{88041852-121E-231F-3E5E-F442476D8A4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25761" y="2625720"/>
            <a:ext cx="1076531" cy="1076531"/>
          </a:xfrm>
          <a:prstGeom prst="rect">
            <a:avLst/>
          </a:prstGeom>
        </p:spPr>
      </p:pic>
      <p:pic>
        <p:nvPicPr>
          <p:cNvPr id="12" name="Grafik 11">
            <a:extLst>
              <a:ext uri="{FF2B5EF4-FFF2-40B4-BE49-F238E27FC236}">
                <a16:creationId xmlns:a16="http://schemas.microsoft.com/office/drawing/2014/main" id="{8EE220CC-1EF3-1791-54B9-EC793CB8D8A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02904" y="2608516"/>
            <a:ext cx="1156030" cy="1156030"/>
          </a:xfrm>
          <a:prstGeom prst="rect">
            <a:avLst/>
          </a:prstGeom>
        </p:spPr>
      </p:pic>
      <p:pic>
        <p:nvPicPr>
          <p:cNvPr id="13" name="Grafik 12">
            <a:extLst>
              <a:ext uri="{FF2B5EF4-FFF2-40B4-BE49-F238E27FC236}">
                <a16:creationId xmlns:a16="http://schemas.microsoft.com/office/drawing/2014/main" id="{D9809B34-8FC4-8982-FD37-676FC5406CE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309293" y="4113176"/>
            <a:ext cx="1065802" cy="1065802"/>
          </a:xfrm>
          <a:prstGeom prst="rect">
            <a:avLst/>
          </a:prstGeom>
        </p:spPr>
      </p:pic>
      <p:pic>
        <p:nvPicPr>
          <p:cNvPr id="14" name="Grafik 13">
            <a:extLst>
              <a:ext uri="{FF2B5EF4-FFF2-40B4-BE49-F238E27FC236}">
                <a16:creationId xmlns:a16="http://schemas.microsoft.com/office/drawing/2014/main" id="{CF2DEB9A-BBF8-1E84-82E2-B554BCD84F8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79689" y="2597411"/>
            <a:ext cx="1122786" cy="1122786"/>
          </a:xfrm>
          <a:prstGeom prst="rect">
            <a:avLst/>
          </a:prstGeom>
        </p:spPr>
      </p:pic>
      <p:pic>
        <p:nvPicPr>
          <p:cNvPr id="15" name="Grafik 14">
            <a:extLst>
              <a:ext uri="{FF2B5EF4-FFF2-40B4-BE49-F238E27FC236}">
                <a16:creationId xmlns:a16="http://schemas.microsoft.com/office/drawing/2014/main" id="{640854D8-6843-D05D-7BF3-5EC3F33C639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203531" y="4113176"/>
            <a:ext cx="1076532" cy="1076532"/>
          </a:xfrm>
          <a:prstGeom prst="rect">
            <a:avLst/>
          </a:prstGeom>
        </p:spPr>
      </p:pic>
      <p:pic>
        <p:nvPicPr>
          <p:cNvPr id="16" name="Grafik 15">
            <a:extLst>
              <a:ext uri="{FF2B5EF4-FFF2-40B4-BE49-F238E27FC236}">
                <a16:creationId xmlns:a16="http://schemas.microsoft.com/office/drawing/2014/main" id="{7497C58D-19D5-C627-2B07-327C7D12AC3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84585" y="5386749"/>
            <a:ext cx="977608" cy="977608"/>
          </a:xfrm>
          <a:prstGeom prst="rect">
            <a:avLst/>
          </a:prstGeom>
        </p:spPr>
      </p:pic>
      <p:pic>
        <p:nvPicPr>
          <p:cNvPr id="17" name="Grafik 16">
            <a:extLst>
              <a:ext uri="{FF2B5EF4-FFF2-40B4-BE49-F238E27FC236}">
                <a16:creationId xmlns:a16="http://schemas.microsoft.com/office/drawing/2014/main" id="{1D364DB4-1E41-CF04-E22E-06FABAE7C80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323230" y="2608516"/>
            <a:ext cx="1051865" cy="1051865"/>
          </a:xfrm>
          <a:prstGeom prst="rect">
            <a:avLst/>
          </a:prstGeom>
        </p:spPr>
      </p:pic>
      <p:pic>
        <p:nvPicPr>
          <p:cNvPr id="18" name="Grafik 17">
            <a:extLst>
              <a:ext uri="{FF2B5EF4-FFF2-40B4-BE49-F238E27FC236}">
                <a16:creationId xmlns:a16="http://schemas.microsoft.com/office/drawing/2014/main" id="{B186FBF0-928E-976F-2579-4B6146E23E0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518213" y="5482835"/>
            <a:ext cx="1019216" cy="1019216"/>
          </a:xfrm>
          <a:prstGeom prst="rect">
            <a:avLst/>
          </a:prstGeom>
        </p:spPr>
      </p:pic>
      <p:pic>
        <p:nvPicPr>
          <p:cNvPr id="19" name="Grafik 18">
            <a:extLst>
              <a:ext uri="{FF2B5EF4-FFF2-40B4-BE49-F238E27FC236}">
                <a16:creationId xmlns:a16="http://schemas.microsoft.com/office/drawing/2014/main" id="{35B3D8E2-FEF3-892B-E41C-E772D6BF3413}"/>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982160" y="4035819"/>
            <a:ext cx="1021432" cy="1021432"/>
          </a:xfrm>
          <a:prstGeom prst="rect">
            <a:avLst/>
          </a:prstGeom>
        </p:spPr>
      </p:pic>
      <p:pic>
        <p:nvPicPr>
          <p:cNvPr id="20" name="Grafik 19">
            <a:extLst>
              <a:ext uri="{FF2B5EF4-FFF2-40B4-BE49-F238E27FC236}">
                <a16:creationId xmlns:a16="http://schemas.microsoft.com/office/drawing/2014/main" id="{F892559D-7FBC-906B-9268-C98ABE135AE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791955" y="5464329"/>
            <a:ext cx="1122786" cy="1122786"/>
          </a:xfrm>
          <a:prstGeom prst="rect">
            <a:avLst/>
          </a:prstGeom>
        </p:spPr>
      </p:pic>
      <p:pic>
        <p:nvPicPr>
          <p:cNvPr id="21" name="Grafik 20">
            <a:extLst>
              <a:ext uri="{FF2B5EF4-FFF2-40B4-BE49-F238E27FC236}">
                <a16:creationId xmlns:a16="http://schemas.microsoft.com/office/drawing/2014/main" id="{A7EC31D5-DBC7-5A9E-1A6A-5E9BA3086BF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700722" y="2433199"/>
            <a:ext cx="1244600" cy="1244600"/>
          </a:xfrm>
          <a:prstGeom prst="rect">
            <a:avLst/>
          </a:prstGeom>
        </p:spPr>
      </p:pic>
      <p:pic>
        <p:nvPicPr>
          <p:cNvPr id="22" name="Grafik 21">
            <a:extLst>
              <a:ext uri="{FF2B5EF4-FFF2-40B4-BE49-F238E27FC236}">
                <a16:creationId xmlns:a16="http://schemas.microsoft.com/office/drawing/2014/main" id="{B86BDC64-8709-F9E4-AEC0-2F5A57E7B41E}"/>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829665" y="3977287"/>
            <a:ext cx="1244600" cy="1244600"/>
          </a:xfrm>
          <a:prstGeom prst="rect">
            <a:avLst/>
          </a:prstGeom>
        </p:spPr>
      </p:pic>
      <p:pic>
        <p:nvPicPr>
          <p:cNvPr id="23" name="Grafik 22">
            <a:extLst>
              <a:ext uri="{FF2B5EF4-FFF2-40B4-BE49-F238E27FC236}">
                <a16:creationId xmlns:a16="http://schemas.microsoft.com/office/drawing/2014/main" id="{6BEAEC5D-17A2-A596-87C7-59DD6A659EF1}"/>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3090460" y="5328823"/>
            <a:ext cx="1173228" cy="1173228"/>
          </a:xfrm>
          <a:prstGeom prst="rect">
            <a:avLst/>
          </a:prstGeom>
        </p:spPr>
      </p:pic>
      <p:pic>
        <p:nvPicPr>
          <p:cNvPr id="26" name="Grafik 25">
            <a:extLst>
              <a:ext uri="{FF2B5EF4-FFF2-40B4-BE49-F238E27FC236}">
                <a16:creationId xmlns:a16="http://schemas.microsoft.com/office/drawing/2014/main" id="{AB4A8C4C-3D93-06BB-93BE-7B047E3C4BEF}"/>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0126861" y="2773930"/>
            <a:ext cx="731639" cy="721036"/>
          </a:xfrm>
          <a:prstGeom prst="rect">
            <a:avLst/>
          </a:prstGeom>
        </p:spPr>
      </p:pic>
    </p:spTree>
    <p:extLst>
      <p:ext uri="{BB962C8B-B14F-4D97-AF65-F5344CB8AC3E}">
        <p14:creationId xmlns:p14="http://schemas.microsoft.com/office/powerpoint/2010/main" val="340579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68938FD-E4FC-A955-02D1-0E93715FDD6A}"/>
              </a:ext>
            </a:extLst>
          </p:cNvPr>
          <p:cNvSpPr>
            <a:spLocks noGrp="1"/>
          </p:cNvSpPr>
          <p:nvPr>
            <p:ph type="sldNum" sz="quarter" idx="12"/>
          </p:nvPr>
        </p:nvSpPr>
        <p:spPr>
          <a:xfrm>
            <a:off x="11525684" y="6482769"/>
            <a:ext cx="459941" cy="184666"/>
          </a:xfrm>
        </p:spPr>
        <p:txBody>
          <a:bodyPr/>
          <a:lstStyle/>
          <a:p>
            <a:fld id="{0924F727-E9BF-441C-92CA-E3CAC60CB2EE}" type="slidenum">
              <a:rPr lang="de-DE" smtClean="0"/>
              <a:pPr/>
              <a:t>31</a:t>
            </a:fld>
            <a:endParaRPr lang="de-DE"/>
          </a:p>
        </p:txBody>
      </p:sp>
      <p:sp>
        <p:nvSpPr>
          <p:cNvPr id="3" name="Titel 2">
            <a:extLst>
              <a:ext uri="{FF2B5EF4-FFF2-40B4-BE49-F238E27FC236}">
                <a16:creationId xmlns:a16="http://schemas.microsoft.com/office/drawing/2014/main" id="{97AC35FE-A4C4-F420-EAF6-78766DFD0842}"/>
              </a:ext>
            </a:extLst>
          </p:cNvPr>
          <p:cNvSpPr>
            <a:spLocks noGrp="1"/>
          </p:cNvSpPr>
          <p:nvPr>
            <p:ph type="title"/>
          </p:nvPr>
        </p:nvSpPr>
        <p:spPr>
          <a:xfrm>
            <a:off x="550863" y="989097"/>
            <a:ext cx="9576000" cy="427618"/>
          </a:xfrm>
        </p:spPr>
        <p:txBody>
          <a:bodyPr/>
          <a:lstStyle/>
          <a:p>
            <a:r>
              <a:rPr lang="de-DE"/>
              <a:t>Disclaimer</a:t>
            </a:r>
            <a:endParaRPr lang="de-DE" dirty="0"/>
          </a:p>
        </p:txBody>
      </p:sp>
      <p:sp>
        <p:nvSpPr>
          <p:cNvPr id="5" name="Inhaltsplatzhalter 4">
            <a:extLst>
              <a:ext uri="{FF2B5EF4-FFF2-40B4-BE49-F238E27FC236}">
                <a16:creationId xmlns:a16="http://schemas.microsoft.com/office/drawing/2014/main" id="{1349CFB5-5D6C-2DCF-DA3E-32B6B2D53941}"/>
              </a:ext>
            </a:extLst>
          </p:cNvPr>
          <p:cNvSpPr>
            <a:spLocks noGrp="1"/>
          </p:cNvSpPr>
          <p:nvPr>
            <p:ph idx="1"/>
          </p:nvPr>
        </p:nvSpPr>
        <p:spPr>
          <a:xfrm>
            <a:off x="550863" y="1858963"/>
            <a:ext cx="11126787" cy="4462462"/>
          </a:xfrm>
        </p:spPr>
        <p:txBody>
          <a:bodyPr/>
          <a:lstStyle/>
          <a:p>
            <a:r>
              <a:rPr lang="en-GB" noProof="0" dirty="0"/>
              <a:t>This Presentation is for „qualified investor" in accordance with art. 10 para. 3 and 3ter of the Swiss Federal Act on Collective Investment Schemes dated June 23, 2006 („CISA" and with domicile in Switzerland only including high net worth retail clients and private investment structures created for them that have declared that they wish to be treated as professional clients (opting-out) in accordance with art. 5 para. 1 of the Swiss Federal Act on Financial Services dated June 15, 2018 ("</a:t>
            </a:r>
            <a:r>
              <a:rPr lang="en-GB" noProof="0" dirty="0" err="1"/>
              <a:t>FinSA</a:t>
            </a:r>
            <a:r>
              <a:rPr lang="en-GB" noProof="0" dirty="0"/>
              <a:t>").</a:t>
            </a:r>
          </a:p>
          <a:p>
            <a:r>
              <a:rPr lang="en-GB" noProof="0" dirty="0"/>
              <a:t>Qualified investors in accordance with art. 10 para. 3 and 3ter CISA are:</a:t>
            </a:r>
          </a:p>
          <a:p>
            <a:pPr lvl="1"/>
            <a:r>
              <a:rPr lang="en-GB" noProof="0" dirty="0"/>
              <a:t>﻿﻿﻿financial intermediaries as defined in the Swiss Federal Banking Act of 8 November 1934 ("</a:t>
            </a:r>
            <a:r>
              <a:rPr lang="en-GB" noProof="0" dirty="0" err="1"/>
              <a:t>BankA</a:t>
            </a:r>
            <a:r>
              <a:rPr lang="en-GB" noProof="0" dirty="0"/>
              <a:t>"), the Swiss Federal Financial Institutions Act of 15 June 2018 ("</a:t>
            </a:r>
            <a:r>
              <a:rPr lang="en-GB" noProof="0" dirty="0" err="1"/>
              <a:t>FinlA</a:t>
            </a:r>
            <a:r>
              <a:rPr lang="en-GB" noProof="0" dirty="0"/>
              <a:t>") and the CISA;</a:t>
            </a:r>
          </a:p>
          <a:p>
            <a:pPr lvl="1"/>
            <a:r>
              <a:rPr lang="en-GB" noProof="0" dirty="0"/>
              <a:t>﻿﻿﻿insurance companies as defined in the Insurance Supervisory Act dated 17 December 2004 ("ISA");</a:t>
            </a:r>
          </a:p>
          <a:p>
            <a:pPr lvl="1"/>
            <a:r>
              <a:rPr lang="en-GB" noProof="0" dirty="0"/>
              <a:t>﻿﻿﻿central banks;</a:t>
            </a:r>
          </a:p>
          <a:p>
            <a:pPr lvl="1"/>
            <a:r>
              <a:rPr lang="en-GB" noProof="0" dirty="0"/>
              <a:t>﻿﻿﻿public entities with professional treasury operations;</a:t>
            </a:r>
          </a:p>
          <a:p>
            <a:pPr lvl="1"/>
            <a:r>
              <a:rPr lang="en-GB" noProof="0" dirty="0"/>
              <a:t>occupational pension schemes with professional treasury operations and other occupational pension institutions providing professional treasury operations;</a:t>
            </a:r>
          </a:p>
          <a:p>
            <a:pPr lvl="1"/>
            <a:r>
              <a:rPr lang="en-GB" noProof="0" dirty="0"/>
              <a:t>﻿﻿﻿companies with professional treasury operations;</a:t>
            </a:r>
          </a:p>
          <a:p>
            <a:pPr lvl="1"/>
            <a:r>
              <a:rPr lang="en-GB" noProof="0" dirty="0"/>
              <a:t>﻿﻿﻿large companies;</a:t>
            </a:r>
          </a:p>
          <a:p>
            <a:pPr lvl="1"/>
            <a:r>
              <a:rPr lang="en-GB" noProof="0" dirty="0"/>
              <a:t>﻿﻿﻿private investment structures with professional treasury operations created for high-net worth retail clients;</a:t>
            </a:r>
          </a:p>
          <a:p>
            <a:pPr lvl="1"/>
            <a:r>
              <a:rPr lang="en-GB" noProof="0" dirty="0"/>
              <a:t>﻿﻿﻿retail clients for whom a financial intermediary in accordance with letter a) above or a foreign financial intermediary that is subject to equivalent prudential supervision provides portfolio management or investment advice in accordance with art. 3 letter c items 3 and 4 </a:t>
            </a:r>
            <a:r>
              <a:rPr lang="en-GB" noProof="0" dirty="0" err="1"/>
              <a:t>FinSA</a:t>
            </a:r>
            <a:r>
              <a:rPr lang="en-GB" noProof="0" dirty="0"/>
              <a:t> within the scope of a permanent portfolio management or investment advice relationship, provided they have not declared that they do not wish to be treated as such. Such declaration must be made in writing or in another form demonstrable via text.</a:t>
            </a:r>
          </a:p>
          <a:p>
            <a:r>
              <a:rPr lang="en-GB" noProof="0" dirty="0"/>
              <a:t>The information is solely product-related and does not take into account any personal circumstances and does not qualify as general or personal investment recommendation or advice. In particular, the information does not constitute a specific legal offer for the purchase or sale of financial instruments.</a:t>
            </a:r>
          </a:p>
        </p:txBody>
      </p:sp>
    </p:spTree>
    <p:extLst>
      <p:ext uri="{BB962C8B-B14F-4D97-AF65-F5344CB8AC3E}">
        <p14:creationId xmlns:p14="http://schemas.microsoft.com/office/powerpoint/2010/main" val="1956492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68938FD-E4FC-A955-02D1-0E93715FDD6A}"/>
              </a:ext>
            </a:extLst>
          </p:cNvPr>
          <p:cNvSpPr>
            <a:spLocks noGrp="1"/>
          </p:cNvSpPr>
          <p:nvPr>
            <p:ph type="sldNum" sz="quarter" idx="12"/>
          </p:nvPr>
        </p:nvSpPr>
        <p:spPr>
          <a:xfrm>
            <a:off x="11525684" y="6482769"/>
            <a:ext cx="459941" cy="184666"/>
          </a:xfrm>
        </p:spPr>
        <p:txBody>
          <a:bodyPr/>
          <a:lstStyle/>
          <a:p>
            <a:fld id="{0924F727-E9BF-441C-92CA-E3CAC60CB2EE}" type="slidenum">
              <a:rPr lang="de-DE" smtClean="0"/>
              <a:pPr/>
              <a:t>32</a:t>
            </a:fld>
            <a:endParaRPr lang="de-DE"/>
          </a:p>
        </p:txBody>
      </p:sp>
      <p:sp>
        <p:nvSpPr>
          <p:cNvPr id="3" name="Titel 2">
            <a:extLst>
              <a:ext uri="{FF2B5EF4-FFF2-40B4-BE49-F238E27FC236}">
                <a16:creationId xmlns:a16="http://schemas.microsoft.com/office/drawing/2014/main" id="{97AC35FE-A4C4-F420-EAF6-78766DFD0842}"/>
              </a:ext>
            </a:extLst>
          </p:cNvPr>
          <p:cNvSpPr>
            <a:spLocks noGrp="1"/>
          </p:cNvSpPr>
          <p:nvPr>
            <p:ph type="title"/>
          </p:nvPr>
        </p:nvSpPr>
        <p:spPr>
          <a:xfrm>
            <a:off x="550863" y="989097"/>
            <a:ext cx="9576000" cy="427618"/>
          </a:xfrm>
        </p:spPr>
        <p:txBody>
          <a:bodyPr/>
          <a:lstStyle/>
          <a:p>
            <a:r>
              <a:rPr lang="de-DE"/>
              <a:t>Disclaimer</a:t>
            </a:r>
            <a:endParaRPr lang="de-DE" dirty="0"/>
          </a:p>
        </p:txBody>
      </p:sp>
      <p:sp>
        <p:nvSpPr>
          <p:cNvPr id="5" name="Inhaltsplatzhalter 4">
            <a:extLst>
              <a:ext uri="{FF2B5EF4-FFF2-40B4-BE49-F238E27FC236}">
                <a16:creationId xmlns:a16="http://schemas.microsoft.com/office/drawing/2014/main" id="{1349CFB5-5D6C-2DCF-DA3E-32B6B2D53941}"/>
              </a:ext>
            </a:extLst>
          </p:cNvPr>
          <p:cNvSpPr>
            <a:spLocks noGrp="1"/>
          </p:cNvSpPr>
          <p:nvPr>
            <p:ph idx="1"/>
          </p:nvPr>
        </p:nvSpPr>
        <p:spPr>
          <a:xfrm>
            <a:off x="550863" y="1858963"/>
            <a:ext cx="11126787" cy="4462462"/>
          </a:xfrm>
        </p:spPr>
        <p:txBody>
          <a:bodyPr/>
          <a:lstStyle/>
          <a:p>
            <a:r>
              <a:rPr lang="en-GB" noProof="0" dirty="0"/>
              <a:t>This Presentation is for „qualified investor" in accordance with art. 10 para. 3 and 3ter of the Swiss Federal Act on Collective Investment Schemes dated June 23, 2006 („CISA" and with domicile in Switzerland only including high net worth retail clients and private investment structures created for them that have declared that they wish to be treated as professional clients (opting-out) in accordance with art. 5 para. 1 of the Swiss Federal Act on Financial Services dated June 15, 2018 ("</a:t>
            </a:r>
            <a:r>
              <a:rPr lang="en-GB" noProof="0" dirty="0" err="1"/>
              <a:t>FinSA</a:t>
            </a:r>
            <a:r>
              <a:rPr lang="en-GB" noProof="0" dirty="0"/>
              <a:t>").</a:t>
            </a:r>
          </a:p>
          <a:p>
            <a:r>
              <a:rPr lang="en-GB" noProof="0" dirty="0"/>
              <a:t>Qualified investors in accordance with art. 10 para. 3 and 3ter CISA are:</a:t>
            </a:r>
          </a:p>
          <a:p>
            <a:pPr lvl="1"/>
            <a:r>
              <a:rPr lang="en-GB" noProof="0" dirty="0"/>
              <a:t>﻿﻿﻿financial intermediaries as defined in the Swiss Federal Banking Act of 8 November 1934 ("</a:t>
            </a:r>
            <a:r>
              <a:rPr lang="en-GB" noProof="0" dirty="0" err="1"/>
              <a:t>BankA</a:t>
            </a:r>
            <a:r>
              <a:rPr lang="en-GB" noProof="0" dirty="0"/>
              <a:t>"), the Swiss Federal Financial Institutions Act of 15 June 2018 ("</a:t>
            </a:r>
            <a:r>
              <a:rPr lang="en-GB" noProof="0" dirty="0" err="1"/>
              <a:t>FinlA</a:t>
            </a:r>
            <a:r>
              <a:rPr lang="en-GB" noProof="0" dirty="0"/>
              <a:t>") and the CISA;</a:t>
            </a:r>
          </a:p>
          <a:p>
            <a:pPr lvl="1"/>
            <a:r>
              <a:rPr lang="en-GB" noProof="0" dirty="0"/>
              <a:t>﻿﻿﻿insurance companies as defined in the Insurance Supervisory Act dated 17 December 2004 ("ISA");</a:t>
            </a:r>
          </a:p>
          <a:p>
            <a:pPr lvl="1"/>
            <a:r>
              <a:rPr lang="en-GB" noProof="0" dirty="0"/>
              <a:t>﻿﻿﻿central banks;</a:t>
            </a:r>
          </a:p>
          <a:p>
            <a:pPr lvl="1"/>
            <a:r>
              <a:rPr lang="en-GB" noProof="0" dirty="0"/>
              <a:t>﻿﻿﻿public entities with professional treasury operations;</a:t>
            </a:r>
          </a:p>
          <a:p>
            <a:pPr lvl="1"/>
            <a:r>
              <a:rPr lang="en-GB" noProof="0" dirty="0"/>
              <a:t>occupational pension schemes with professional treasury operations and other occupational pension institutions providing professional treasury operations;</a:t>
            </a:r>
          </a:p>
          <a:p>
            <a:pPr lvl="1"/>
            <a:r>
              <a:rPr lang="en-GB" noProof="0" dirty="0"/>
              <a:t>﻿﻿﻿companies with professional treasury operations;</a:t>
            </a:r>
          </a:p>
          <a:p>
            <a:pPr lvl="1"/>
            <a:r>
              <a:rPr lang="en-GB" noProof="0" dirty="0"/>
              <a:t>﻿﻿﻿large companies;</a:t>
            </a:r>
          </a:p>
          <a:p>
            <a:pPr lvl="1"/>
            <a:r>
              <a:rPr lang="en-GB" noProof="0" dirty="0"/>
              <a:t>﻿﻿﻿private investment structures with professional treasury operations created for high-net worth retail clients;</a:t>
            </a:r>
          </a:p>
          <a:p>
            <a:pPr lvl="1"/>
            <a:r>
              <a:rPr lang="en-GB" noProof="0" dirty="0"/>
              <a:t>﻿﻿﻿retail clients for whom a financial intermediary in accordance with letter a) above or a foreign financial intermediary that is subject to equivalent prudential supervision provides portfolio management or investment advice in accordance with art. 3 letter c items 3 and 4 </a:t>
            </a:r>
            <a:r>
              <a:rPr lang="en-GB" noProof="0" dirty="0" err="1"/>
              <a:t>FinSA</a:t>
            </a:r>
            <a:r>
              <a:rPr lang="en-GB" noProof="0" dirty="0"/>
              <a:t> within the scope of a permanent portfolio management or investment advice relationship, provided they have not declared that they do not wish to be treated as such. Such declaration must be made in writing or in another form demonstrable via text.</a:t>
            </a:r>
          </a:p>
          <a:p>
            <a:r>
              <a:rPr lang="en-GB" noProof="0" dirty="0"/>
              <a:t>The information is solely product-related and does not take into account any personal circumstances and does not qualify as general or personal investment recommendation or advice. In particular, the information does not constitute a specific legal offer for the purchase or sale of financial instruments.</a:t>
            </a:r>
          </a:p>
        </p:txBody>
      </p:sp>
    </p:spTree>
    <p:extLst>
      <p:ext uri="{BB962C8B-B14F-4D97-AF65-F5344CB8AC3E}">
        <p14:creationId xmlns:p14="http://schemas.microsoft.com/office/powerpoint/2010/main" val="34849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C66C0-8730-78C8-B050-696830097F4B}"/>
              </a:ext>
            </a:extLst>
          </p:cNvPr>
          <p:cNvSpPr>
            <a:spLocks noGrp="1"/>
          </p:cNvSpPr>
          <p:nvPr>
            <p:ph type="ctrTitle"/>
          </p:nvPr>
        </p:nvSpPr>
        <p:spPr/>
        <p:txBody>
          <a:bodyPr/>
          <a:lstStyle/>
          <a:p>
            <a:endParaRPr lang="de-DE"/>
          </a:p>
        </p:txBody>
      </p:sp>
      <p:sp>
        <p:nvSpPr>
          <p:cNvPr id="3" name="Untertitel 2">
            <a:extLst>
              <a:ext uri="{FF2B5EF4-FFF2-40B4-BE49-F238E27FC236}">
                <a16:creationId xmlns:a16="http://schemas.microsoft.com/office/drawing/2014/main" id="{4FE67BD7-7491-5900-4946-6E2139A825E2}"/>
              </a:ext>
            </a:extLst>
          </p:cNvPr>
          <p:cNvSpPr>
            <a:spLocks noGrp="1"/>
          </p:cNvSpPr>
          <p:nvPr>
            <p:ph type="subTitle" idx="1"/>
          </p:nvPr>
        </p:nvSpPr>
        <p:spPr/>
        <p:txBody>
          <a:bodyPr/>
          <a:lstStyle/>
          <a:p>
            <a:endParaRPr lang="de-DE"/>
          </a:p>
        </p:txBody>
      </p:sp>
      <p:sp>
        <p:nvSpPr>
          <p:cNvPr id="4" name="Textplatzhalter 3">
            <a:extLst>
              <a:ext uri="{FF2B5EF4-FFF2-40B4-BE49-F238E27FC236}">
                <a16:creationId xmlns:a16="http://schemas.microsoft.com/office/drawing/2014/main" id="{BC5343E0-E305-6452-4403-5673477ACA50}"/>
              </a:ext>
            </a:extLst>
          </p:cNvPr>
          <p:cNvSpPr>
            <a:spLocks noGrp="1"/>
          </p:cNvSpPr>
          <p:nvPr>
            <p:ph type="body" sz="quarter" idx="11"/>
          </p:nvPr>
        </p:nvSpPr>
        <p:spPr/>
        <p:txBody>
          <a:bodyPr/>
          <a:lstStyle/>
          <a:p>
            <a:endParaRPr lang="de-DE"/>
          </a:p>
        </p:txBody>
      </p:sp>
      <p:sp>
        <p:nvSpPr>
          <p:cNvPr id="5" name="Textplatzhalter 4">
            <a:extLst>
              <a:ext uri="{FF2B5EF4-FFF2-40B4-BE49-F238E27FC236}">
                <a16:creationId xmlns:a16="http://schemas.microsoft.com/office/drawing/2014/main" id="{89E4486E-E411-1CE2-15AB-633BD078177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0414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147021F-B73D-E211-8C71-C7CF3CA02DA6}"/>
              </a:ext>
            </a:extLst>
          </p:cNvPr>
          <p:cNvSpPr>
            <a:spLocks noGrp="1"/>
          </p:cNvSpPr>
          <p:nvPr>
            <p:ph type="ctrTitle"/>
          </p:nvPr>
        </p:nvSpPr>
        <p:spPr/>
        <p:txBody>
          <a:bodyPr/>
          <a:lstStyle/>
          <a:p>
            <a:endParaRPr lang="de-DE"/>
          </a:p>
        </p:txBody>
      </p:sp>
      <p:sp>
        <p:nvSpPr>
          <p:cNvPr id="6" name="Untertitel 5">
            <a:extLst>
              <a:ext uri="{FF2B5EF4-FFF2-40B4-BE49-F238E27FC236}">
                <a16:creationId xmlns:a16="http://schemas.microsoft.com/office/drawing/2014/main" id="{BD61BCA4-5A1B-8902-0011-F61FD3304179}"/>
              </a:ext>
            </a:extLst>
          </p:cNvPr>
          <p:cNvSpPr>
            <a:spLocks noGrp="1"/>
          </p:cNvSpPr>
          <p:nvPr>
            <p:ph type="subTitle" idx="1"/>
          </p:nvPr>
        </p:nvSpPr>
        <p:spPr/>
        <p:txBody>
          <a:bodyPr/>
          <a:lstStyle/>
          <a:p>
            <a:endParaRPr lang="de-DE"/>
          </a:p>
        </p:txBody>
      </p:sp>
      <p:sp>
        <p:nvSpPr>
          <p:cNvPr id="7" name="Textplatzhalter 6">
            <a:extLst>
              <a:ext uri="{FF2B5EF4-FFF2-40B4-BE49-F238E27FC236}">
                <a16:creationId xmlns:a16="http://schemas.microsoft.com/office/drawing/2014/main" id="{BB849B35-B1E1-B96D-CCAA-6F58C408C56C}"/>
              </a:ext>
            </a:extLst>
          </p:cNvPr>
          <p:cNvSpPr>
            <a:spLocks noGrp="1"/>
          </p:cNvSpPr>
          <p:nvPr>
            <p:ph type="body" sz="quarter" idx="11"/>
          </p:nvPr>
        </p:nvSpPr>
        <p:spPr/>
        <p:txBody>
          <a:bodyPr/>
          <a:lstStyle/>
          <a:p>
            <a:endParaRPr lang="de-DE"/>
          </a:p>
        </p:txBody>
      </p:sp>
      <p:sp>
        <p:nvSpPr>
          <p:cNvPr id="8" name="Textplatzhalter 7">
            <a:extLst>
              <a:ext uri="{FF2B5EF4-FFF2-40B4-BE49-F238E27FC236}">
                <a16:creationId xmlns:a16="http://schemas.microsoft.com/office/drawing/2014/main" id="{5A5B7E37-D010-0B31-4780-52E2C908314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58036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8E6C070-CFFB-01DE-6A18-D0BD8DAFC59D}"/>
              </a:ext>
            </a:extLst>
          </p:cNvPr>
          <p:cNvSpPr>
            <a:spLocks noGrp="1"/>
          </p:cNvSpPr>
          <p:nvPr>
            <p:ph type="ctrTitle"/>
          </p:nvPr>
        </p:nvSpPr>
        <p:spPr/>
        <p:txBody>
          <a:bodyPr/>
          <a:lstStyle/>
          <a:p>
            <a:endParaRPr lang="de-DE"/>
          </a:p>
        </p:txBody>
      </p:sp>
      <p:sp>
        <p:nvSpPr>
          <p:cNvPr id="6" name="Untertitel 5">
            <a:extLst>
              <a:ext uri="{FF2B5EF4-FFF2-40B4-BE49-F238E27FC236}">
                <a16:creationId xmlns:a16="http://schemas.microsoft.com/office/drawing/2014/main" id="{EC33E81A-A968-F453-A295-16AE7BD2C89F}"/>
              </a:ext>
            </a:extLst>
          </p:cNvPr>
          <p:cNvSpPr>
            <a:spLocks noGrp="1"/>
          </p:cNvSpPr>
          <p:nvPr>
            <p:ph type="subTitle" idx="1"/>
          </p:nvPr>
        </p:nvSpPr>
        <p:spPr/>
        <p:txBody>
          <a:bodyPr/>
          <a:lstStyle/>
          <a:p>
            <a:endParaRPr lang="de-DE"/>
          </a:p>
        </p:txBody>
      </p:sp>
      <p:sp>
        <p:nvSpPr>
          <p:cNvPr id="7" name="Textplatzhalter 6">
            <a:extLst>
              <a:ext uri="{FF2B5EF4-FFF2-40B4-BE49-F238E27FC236}">
                <a16:creationId xmlns:a16="http://schemas.microsoft.com/office/drawing/2014/main" id="{7955769B-0E19-03C3-AAF3-0F592DFF83CC}"/>
              </a:ext>
            </a:extLst>
          </p:cNvPr>
          <p:cNvSpPr>
            <a:spLocks noGrp="1"/>
          </p:cNvSpPr>
          <p:nvPr>
            <p:ph type="body" sz="quarter" idx="11"/>
          </p:nvPr>
        </p:nvSpPr>
        <p:spPr/>
        <p:txBody>
          <a:bodyPr/>
          <a:lstStyle/>
          <a:p>
            <a:endParaRPr lang="de-DE"/>
          </a:p>
        </p:txBody>
      </p:sp>
      <p:sp>
        <p:nvSpPr>
          <p:cNvPr id="8" name="Textplatzhalter 7">
            <a:extLst>
              <a:ext uri="{FF2B5EF4-FFF2-40B4-BE49-F238E27FC236}">
                <a16:creationId xmlns:a16="http://schemas.microsoft.com/office/drawing/2014/main" id="{59D42605-7E04-485C-80A9-95BC23F6210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56672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2492D49-F95E-35C9-C280-1D80BBC1A4F3}"/>
              </a:ext>
            </a:extLst>
          </p:cNvPr>
          <p:cNvSpPr>
            <a:spLocks noGrp="1"/>
          </p:cNvSpPr>
          <p:nvPr>
            <p:ph type="ctrTitle"/>
          </p:nvPr>
        </p:nvSpPr>
        <p:spPr/>
        <p:txBody>
          <a:bodyPr/>
          <a:lstStyle/>
          <a:p>
            <a:endParaRPr lang="de-DE"/>
          </a:p>
        </p:txBody>
      </p:sp>
      <p:sp>
        <p:nvSpPr>
          <p:cNvPr id="6" name="Untertitel 5">
            <a:extLst>
              <a:ext uri="{FF2B5EF4-FFF2-40B4-BE49-F238E27FC236}">
                <a16:creationId xmlns:a16="http://schemas.microsoft.com/office/drawing/2014/main" id="{CF544231-82BF-8E95-A6E2-CE5BE1D17B1A}"/>
              </a:ext>
            </a:extLst>
          </p:cNvPr>
          <p:cNvSpPr>
            <a:spLocks noGrp="1"/>
          </p:cNvSpPr>
          <p:nvPr>
            <p:ph type="subTitle" idx="1"/>
          </p:nvPr>
        </p:nvSpPr>
        <p:spPr/>
        <p:txBody>
          <a:bodyPr/>
          <a:lstStyle/>
          <a:p>
            <a:endParaRPr lang="de-DE"/>
          </a:p>
        </p:txBody>
      </p:sp>
      <p:sp>
        <p:nvSpPr>
          <p:cNvPr id="7" name="Textplatzhalter 6">
            <a:extLst>
              <a:ext uri="{FF2B5EF4-FFF2-40B4-BE49-F238E27FC236}">
                <a16:creationId xmlns:a16="http://schemas.microsoft.com/office/drawing/2014/main" id="{D90AAF33-739B-474A-40F4-6DF08DF4449E}"/>
              </a:ext>
            </a:extLst>
          </p:cNvPr>
          <p:cNvSpPr>
            <a:spLocks noGrp="1"/>
          </p:cNvSpPr>
          <p:nvPr>
            <p:ph type="body" sz="quarter" idx="11"/>
          </p:nvPr>
        </p:nvSpPr>
        <p:spPr/>
        <p:txBody>
          <a:bodyPr/>
          <a:lstStyle/>
          <a:p>
            <a:endParaRPr lang="de-DE"/>
          </a:p>
        </p:txBody>
      </p:sp>
      <p:sp>
        <p:nvSpPr>
          <p:cNvPr id="8" name="Textplatzhalter 7">
            <a:extLst>
              <a:ext uri="{FF2B5EF4-FFF2-40B4-BE49-F238E27FC236}">
                <a16:creationId xmlns:a16="http://schemas.microsoft.com/office/drawing/2014/main" id="{EE64450C-C840-3637-525D-CFA3CE6B722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64099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65D8127-AAA2-1F91-FDD8-3E33EE1182EF}"/>
              </a:ext>
            </a:extLst>
          </p:cNvPr>
          <p:cNvSpPr>
            <a:spLocks noGrp="1"/>
          </p:cNvSpPr>
          <p:nvPr>
            <p:ph type="title"/>
          </p:nvPr>
        </p:nvSpPr>
        <p:spPr/>
        <p:txBody>
          <a:bodyPr/>
          <a:lstStyle/>
          <a:p>
            <a:r>
              <a:rPr lang="de-DE" dirty="0"/>
              <a:t>Inhaltsverzeichnis</a:t>
            </a:r>
          </a:p>
        </p:txBody>
      </p:sp>
      <p:sp>
        <p:nvSpPr>
          <p:cNvPr id="6" name="Foliennummernplatzhalter 5">
            <a:extLst>
              <a:ext uri="{FF2B5EF4-FFF2-40B4-BE49-F238E27FC236}">
                <a16:creationId xmlns:a16="http://schemas.microsoft.com/office/drawing/2014/main" id="{78BCFE0C-277B-91FE-92B2-668C2DD514EB}"/>
              </a:ext>
            </a:extLst>
          </p:cNvPr>
          <p:cNvSpPr>
            <a:spLocks noGrp="1"/>
          </p:cNvSpPr>
          <p:nvPr>
            <p:ph type="sldNum" sz="quarter" idx="12"/>
          </p:nvPr>
        </p:nvSpPr>
        <p:spPr/>
        <p:txBody>
          <a:bodyPr/>
          <a:lstStyle/>
          <a:p>
            <a:fld id="{0924F727-E9BF-441C-92CA-E3CAC60CB2EE}" type="slidenum">
              <a:rPr lang="de-DE" smtClean="0"/>
              <a:t>8</a:t>
            </a:fld>
            <a:endParaRPr lang="de-DE"/>
          </a:p>
        </p:txBody>
      </p:sp>
      <p:sp>
        <p:nvSpPr>
          <p:cNvPr id="9" name="Rechteck 8">
            <a:extLst>
              <a:ext uri="{FF2B5EF4-FFF2-40B4-BE49-F238E27FC236}">
                <a16:creationId xmlns:a16="http://schemas.microsoft.com/office/drawing/2014/main" id="{440ADD3E-D75B-346B-D57F-50BD87021186}"/>
              </a:ext>
            </a:extLst>
          </p:cNvPr>
          <p:cNvSpPr/>
          <p:nvPr/>
        </p:nvSpPr>
        <p:spPr>
          <a:xfrm>
            <a:off x="550863" y="1855788"/>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b="1" dirty="0">
                <a:solidFill>
                  <a:schemeClr val="accent3"/>
                </a:solidFill>
              </a:rPr>
              <a:t>1.	</a:t>
            </a:r>
            <a:r>
              <a:rPr lang="de-DE" dirty="0">
                <a:solidFill>
                  <a:schemeClr val="tx1"/>
                </a:solidFill>
              </a:rPr>
              <a:t>Top</a:t>
            </a:r>
          </a:p>
        </p:txBody>
      </p:sp>
      <p:sp>
        <p:nvSpPr>
          <p:cNvPr id="14" name="Rechteck 8">
            <a:extLst>
              <a:ext uri="{FF2B5EF4-FFF2-40B4-BE49-F238E27FC236}">
                <a16:creationId xmlns:a16="http://schemas.microsoft.com/office/drawing/2014/main" id="{FF17DA14-468E-A728-0C2E-B63AF168AF7E}"/>
              </a:ext>
            </a:extLst>
          </p:cNvPr>
          <p:cNvSpPr/>
          <p:nvPr/>
        </p:nvSpPr>
        <p:spPr>
          <a:xfrm>
            <a:off x="550863" y="2358981"/>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b="1" dirty="0">
                <a:solidFill>
                  <a:schemeClr val="accent3"/>
                </a:solidFill>
              </a:rPr>
              <a:t>2.	</a:t>
            </a:r>
            <a:r>
              <a:rPr lang="de-DE" dirty="0">
                <a:solidFill>
                  <a:schemeClr val="tx1"/>
                </a:solidFill>
              </a:rPr>
              <a:t>Top</a:t>
            </a:r>
          </a:p>
        </p:txBody>
      </p:sp>
      <p:sp>
        <p:nvSpPr>
          <p:cNvPr id="15" name="Rechteck 8">
            <a:extLst>
              <a:ext uri="{FF2B5EF4-FFF2-40B4-BE49-F238E27FC236}">
                <a16:creationId xmlns:a16="http://schemas.microsoft.com/office/drawing/2014/main" id="{D7E34042-7A87-D962-3F23-85B7DA824353}"/>
              </a:ext>
            </a:extLst>
          </p:cNvPr>
          <p:cNvSpPr/>
          <p:nvPr/>
        </p:nvSpPr>
        <p:spPr>
          <a:xfrm>
            <a:off x="550863" y="2862174"/>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b="1" dirty="0">
                <a:solidFill>
                  <a:schemeClr val="accent3"/>
                </a:solidFill>
              </a:rPr>
              <a:t>3.	</a:t>
            </a:r>
            <a:r>
              <a:rPr lang="de-DE" dirty="0">
                <a:solidFill>
                  <a:schemeClr val="tx1"/>
                </a:solidFill>
              </a:rPr>
              <a:t>Top</a:t>
            </a:r>
          </a:p>
        </p:txBody>
      </p:sp>
      <p:sp>
        <p:nvSpPr>
          <p:cNvPr id="16" name="Rechteck 8">
            <a:extLst>
              <a:ext uri="{FF2B5EF4-FFF2-40B4-BE49-F238E27FC236}">
                <a16:creationId xmlns:a16="http://schemas.microsoft.com/office/drawing/2014/main" id="{E3B31443-41A7-9159-6E94-C44D497C5C99}"/>
              </a:ext>
            </a:extLst>
          </p:cNvPr>
          <p:cNvSpPr/>
          <p:nvPr/>
        </p:nvSpPr>
        <p:spPr>
          <a:xfrm>
            <a:off x="550863" y="3365367"/>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b="1" dirty="0">
                <a:solidFill>
                  <a:schemeClr val="accent3"/>
                </a:solidFill>
              </a:rPr>
              <a:t>4.	</a:t>
            </a:r>
            <a:r>
              <a:rPr lang="de-DE" dirty="0">
                <a:solidFill>
                  <a:schemeClr val="tx1"/>
                </a:solidFill>
              </a:rPr>
              <a:t>Top</a:t>
            </a:r>
          </a:p>
        </p:txBody>
      </p:sp>
      <p:sp>
        <p:nvSpPr>
          <p:cNvPr id="17" name="Rechteck 8">
            <a:extLst>
              <a:ext uri="{FF2B5EF4-FFF2-40B4-BE49-F238E27FC236}">
                <a16:creationId xmlns:a16="http://schemas.microsoft.com/office/drawing/2014/main" id="{5E7AAB23-8591-9588-5533-6739B8B2AECB}"/>
              </a:ext>
            </a:extLst>
          </p:cNvPr>
          <p:cNvSpPr/>
          <p:nvPr/>
        </p:nvSpPr>
        <p:spPr>
          <a:xfrm>
            <a:off x="550863" y="3868560"/>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b="1" dirty="0">
                <a:solidFill>
                  <a:schemeClr val="accent3"/>
                </a:solidFill>
              </a:rPr>
              <a:t>5.	</a:t>
            </a:r>
            <a:r>
              <a:rPr lang="de-DE" dirty="0">
                <a:solidFill>
                  <a:schemeClr val="tx1"/>
                </a:solidFill>
              </a:rPr>
              <a:t>Top</a:t>
            </a:r>
          </a:p>
        </p:txBody>
      </p:sp>
      <p:sp>
        <p:nvSpPr>
          <p:cNvPr id="18" name="Rechteck 8">
            <a:extLst>
              <a:ext uri="{FF2B5EF4-FFF2-40B4-BE49-F238E27FC236}">
                <a16:creationId xmlns:a16="http://schemas.microsoft.com/office/drawing/2014/main" id="{23D65526-8BE8-07B8-2C64-9C8CB21DD34F}"/>
              </a:ext>
            </a:extLst>
          </p:cNvPr>
          <p:cNvSpPr/>
          <p:nvPr/>
        </p:nvSpPr>
        <p:spPr>
          <a:xfrm>
            <a:off x="550863" y="4371753"/>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b="1" dirty="0">
                <a:solidFill>
                  <a:schemeClr val="accent3"/>
                </a:solidFill>
              </a:rPr>
              <a:t>6.	</a:t>
            </a:r>
            <a:r>
              <a:rPr lang="de-DE" dirty="0">
                <a:solidFill>
                  <a:schemeClr val="tx1"/>
                </a:solidFill>
              </a:rPr>
              <a:t>Top</a:t>
            </a:r>
          </a:p>
        </p:txBody>
      </p:sp>
      <p:sp>
        <p:nvSpPr>
          <p:cNvPr id="19" name="Rechteck 8">
            <a:extLst>
              <a:ext uri="{FF2B5EF4-FFF2-40B4-BE49-F238E27FC236}">
                <a16:creationId xmlns:a16="http://schemas.microsoft.com/office/drawing/2014/main" id="{22084D12-CAF2-071D-34FE-61F9A45FE839}"/>
              </a:ext>
            </a:extLst>
          </p:cNvPr>
          <p:cNvSpPr/>
          <p:nvPr/>
        </p:nvSpPr>
        <p:spPr>
          <a:xfrm>
            <a:off x="550863" y="4874946"/>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b="1" dirty="0">
                <a:solidFill>
                  <a:schemeClr val="accent3"/>
                </a:solidFill>
              </a:rPr>
              <a:t>7.	</a:t>
            </a:r>
            <a:r>
              <a:rPr lang="de-DE" dirty="0">
                <a:solidFill>
                  <a:schemeClr val="tx1"/>
                </a:solidFill>
              </a:rPr>
              <a:t>Top</a:t>
            </a:r>
          </a:p>
        </p:txBody>
      </p:sp>
      <p:sp>
        <p:nvSpPr>
          <p:cNvPr id="20" name="Rechteck 8">
            <a:extLst>
              <a:ext uri="{FF2B5EF4-FFF2-40B4-BE49-F238E27FC236}">
                <a16:creationId xmlns:a16="http://schemas.microsoft.com/office/drawing/2014/main" id="{5BDD3424-2BD6-5F32-8F30-1D9207934B8C}"/>
              </a:ext>
            </a:extLst>
          </p:cNvPr>
          <p:cNvSpPr/>
          <p:nvPr/>
        </p:nvSpPr>
        <p:spPr>
          <a:xfrm>
            <a:off x="550863" y="5881333"/>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b="1" dirty="0">
                <a:solidFill>
                  <a:schemeClr val="accent3"/>
                </a:solidFill>
              </a:rPr>
              <a:t>9.	</a:t>
            </a:r>
            <a:r>
              <a:rPr lang="de-DE" dirty="0">
                <a:solidFill>
                  <a:schemeClr val="tx1"/>
                </a:solidFill>
              </a:rPr>
              <a:t>Top</a:t>
            </a:r>
          </a:p>
        </p:txBody>
      </p:sp>
      <p:sp>
        <p:nvSpPr>
          <p:cNvPr id="23" name="Rechteck 8">
            <a:extLst>
              <a:ext uri="{FF2B5EF4-FFF2-40B4-BE49-F238E27FC236}">
                <a16:creationId xmlns:a16="http://schemas.microsoft.com/office/drawing/2014/main" id="{E22722D3-E718-9CBF-9768-D6F98EB29651}"/>
              </a:ext>
            </a:extLst>
          </p:cNvPr>
          <p:cNvSpPr/>
          <p:nvPr/>
        </p:nvSpPr>
        <p:spPr>
          <a:xfrm>
            <a:off x="550863" y="5378139"/>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b="1" dirty="0">
                <a:solidFill>
                  <a:schemeClr val="accent3"/>
                </a:solidFill>
              </a:rPr>
              <a:t>8.	</a:t>
            </a:r>
            <a:r>
              <a:rPr lang="de-DE" dirty="0">
                <a:solidFill>
                  <a:schemeClr val="tx1"/>
                </a:solidFill>
              </a:rPr>
              <a:t>Top</a:t>
            </a:r>
          </a:p>
        </p:txBody>
      </p:sp>
    </p:spTree>
    <p:extLst>
      <p:ext uri="{BB962C8B-B14F-4D97-AF65-F5344CB8AC3E}">
        <p14:creationId xmlns:p14="http://schemas.microsoft.com/office/powerpoint/2010/main" val="179247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33">
            <a:extLst>
              <a:ext uri="{FF2B5EF4-FFF2-40B4-BE49-F238E27FC236}">
                <a16:creationId xmlns:a16="http://schemas.microsoft.com/office/drawing/2014/main" id="{AE927BAB-614B-5A73-9E15-3C465CCBEEB1}"/>
              </a:ext>
            </a:extLst>
          </p:cNvPr>
          <p:cNvSpPr/>
          <p:nvPr/>
        </p:nvSpPr>
        <p:spPr>
          <a:xfrm>
            <a:off x="3236913" y="-6577"/>
            <a:ext cx="8955087" cy="6864578"/>
          </a:xfrm>
          <a:custGeom>
            <a:avLst/>
            <a:gdLst>
              <a:gd name="connsiteX0" fmla="*/ 0 w 8955087"/>
              <a:gd name="connsiteY0" fmla="*/ 0 h 6858000"/>
              <a:gd name="connsiteX1" fmla="*/ 8955087 w 8955087"/>
              <a:gd name="connsiteY1" fmla="*/ 0 h 6858000"/>
              <a:gd name="connsiteX2" fmla="*/ 8955087 w 8955087"/>
              <a:gd name="connsiteY2" fmla="*/ 6858000 h 6858000"/>
              <a:gd name="connsiteX3" fmla="*/ 0 w 8955087"/>
              <a:gd name="connsiteY3" fmla="*/ 6858000 h 6858000"/>
              <a:gd name="connsiteX4" fmla="*/ 0 w 8955087"/>
              <a:gd name="connsiteY4" fmla="*/ 0 h 6858000"/>
              <a:gd name="connsiteX0" fmla="*/ 2078780 w 8955087"/>
              <a:gd name="connsiteY0" fmla="*/ 0 h 6864578"/>
              <a:gd name="connsiteX1" fmla="*/ 8955087 w 8955087"/>
              <a:gd name="connsiteY1" fmla="*/ 6578 h 6864578"/>
              <a:gd name="connsiteX2" fmla="*/ 8955087 w 8955087"/>
              <a:gd name="connsiteY2" fmla="*/ 6864578 h 6864578"/>
              <a:gd name="connsiteX3" fmla="*/ 0 w 8955087"/>
              <a:gd name="connsiteY3" fmla="*/ 6864578 h 6864578"/>
              <a:gd name="connsiteX4" fmla="*/ 2078780 w 8955087"/>
              <a:gd name="connsiteY4" fmla="*/ 0 h 686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5087" h="6864578">
                <a:moveTo>
                  <a:pt x="2078780" y="0"/>
                </a:moveTo>
                <a:lnTo>
                  <a:pt x="8955087" y="6578"/>
                </a:lnTo>
                <a:lnTo>
                  <a:pt x="8955087" y="6864578"/>
                </a:lnTo>
                <a:lnTo>
                  <a:pt x="0" y="6864578"/>
                </a:lnTo>
                <a:lnTo>
                  <a:pt x="207878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6">
            <a:extLst>
              <a:ext uri="{FF2B5EF4-FFF2-40B4-BE49-F238E27FC236}">
                <a16:creationId xmlns:a16="http://schemas.microsoft.com/office/drawing/2014/main" id="{A65D8127-AAA2-1F91-FDD8-3E33EE1182EF}"/>
              </a:ext>
            </a:extLst>
          </p:cNvPr>
          <p:cNvSpPr>
            <a:spLocks noGrp="1"/>
          </p:cNvSpPr>
          <p:nvPr>
            <p:ph type="title"/>
          </p:nvPr>
        </p:nvSpPr>
        <p:spPr/>
        <p:txBody>
          <a:bodyPr/>
          <a:lstStyle/>
          <a:p>
            <a:r>
              <a:rPr lang="de-DE" dirty="0"/>
              <a:t>Inhaltsverzeichnis</a:t>
            </a:r>
          </a:p>
        </p:txBody>
      </p:sp>
      <p:sp>
        <p:nvSpPr>
          <p:cNvPr id="6" name="Foliennummernplatzhalter 5">
            <a:extLst>
              <a:ext uri="{FF2B5EF4-FFF2-40B4-BE49-F238E27FC236}">
                <a16:creationId xmlns:a16="http://schemas.microsoft.com/office/drawing/2014/main" id="{78BCFE0C-277B-91FE-92B2-668C2DD514EB}"/>
              </a:ext>
            </a:extLst>
          </p:cNvPr>
          <p:cNvSpPr>
            <a:spLocks noGrp="1"/>
          </p:cNvSpPr>
          <p:nvPr>
            <p:ph type="sldNum" sz="quarter" idx="12"/>
          </p:nvPr>
        </p:nvSpPr>
        <p:spPr/>
        <p:txBody>
          <a:bodyPr/>
          <a:lstStyle/>
          <a:p>
            <a:fld id="{0924F727-E9BF-441C-92CA-E3CAC60CB2EE}" type="slidenum">
              <a:rPr lang="de-DE" smtClean="0"/>
              <a:t>9</a:t>
            </a:fld>
            <a:endParaRPr lang="de-DE"/>
          </a:p>
        </p:txBody>
      </p:sp>
      <p:sp>
        <p:nvSpPr>
          <p:cNvPr id="9" name="Rechteck 8">
            <a:extLst>
              <a:ext uri="{FF2B5EF4-FFF2-40B4-BE49-F238E27FC236}">
                <a16:creationId xmlns:a16="http://schemas.microsoft.com/office/drawing/2014/main" id="{440ADD3E-D75B-346B-D57F-50BD87021186}"/>
              </a:ext>
            </a:extLst>
          </p:cNvPr>
          <p:cNvSpPr/>
          <p:nvPr/>
        </p:nvSpPr>
        <p:spPr>
          <a:xfrm>
            <a:off x="550863" y="1855788"/>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dirty="0">
                <a:solidFill>
                  <a:srgbClr val="0093BE"/>
                </a:solidFill>
              </a:rPr>
              <a:t>1.	Top</a:t>
            </a:r>
          </a:p>
        </p:txBody>
      </p:sp>
      <p:sp>
        <p:nvSpPr>
          <p:cNvPr id="14" name="Rechteck 8">
            <a:extLst>
              <a:ext uri="{FF2B5EF4-FFF2-40B4-BE49-F238E27FC236}">
                <a16:creationId xmlns:a16="http://schemas.microsoft.com/office/drawing/2014/main" id="{FF17DA14-468E-A728-0C2E-B63AF168AF7E}"/>
              </a:ext>
            </a:extLst>
          </p:cNvPr>
          <p:cNvSpPr/>
          <p:nvPr/>
        </p:nvSpPr>
        <p:spPr>
          <a:xfrm>
            <a:off x="550863" y="2358981"/>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dirty="0">
                <a:solidFill>
                  <a:srgbClr val="0093BE"/>
                </a:solidFill>
              </a:rPr>
              <a:t>2.	Top</a:t>
            </a:r>
          </a:p>
        </p:txBody>
      </p:sp>
      <p:sp>
        <p:nvSpPr>
          <p:cNvPr id="15" name="Rechteck 8">
            <a:extLst>
              <a:ext uri="{FF2B5EF4-FFF2-40B4-BE49-F238E27FC236}">
                <a16:creationId xmlns:a16="http://schemas.microsoft.com/office/drawing/2014/main" id="{D7E34042-7A87-D962-3F23-85B7DA824353}"/>
              </a:ext>
            </a:extLst>
          </p:cNvPr>
          <p:cNvSpPr/>
          <p:nvPr/>
        </p:nvSpPr>
        <p:spPr>
          <a:xfrm>
            <a:off x="550863" y="2862174"/>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dirty="0">
                <a:solidFill>
                  <a:srgbClr val="0093BE"/>
                </a:solidFill>
              </a:rPr>
              <a:t>3.	Top</a:t>
            </a:r>
          </a:p>
        </p:txBody>
      </p:sp>
      <p:sp>
        <p:nvSpPr>
          <p:cNvPr id="16" name="Rechteck 8">
            <a:extLst>
              <a:ext uri="{FF2B5EF4-FFF2-40B4-BE49-F238E27FC236}">
                <a16:creationId xmlns:a16="http://schemas.microsoft.com/office/drawing/2014/main" id="{E3B31443-41A7-9159-6E94-C44D497C5C99}"/>
              </a:ext>
            </a:extLst>
          </p:cNvPr>
          <p:cNvSpPr/>
          <p:nvPr/>
        </p:nvSpPr>
        <p:spPr>
          <a:xfrm>
            <a:off x="550863" y="3365367"/>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dirty="0">
                <a:solidFill>
                  <a:srgbClr val="0093BE"/>
                </a:solidFill>
              </a:rPr>
              <a:t>4.	Top</a:t>
            </a:r>
          </a:p>
        </p:txBody>
      </p:sp>
      <p:sp>
        <p:nvSpPr>
          <p:cNvPr id="17" name="Rechteck 8">
            <a:extLst>
              <a:ext uri="{FF2B5EF4-FFF2-40B4-BE49-F238E27FC236}">
                <a16:creationId xmlns:a16="http://schemas.microsoft.com/office/drawing/2014/main" id="{5E7AAB23-8591-9588-5533-6739B8B2AECB}"/>
              </a:ext>
            </a:extLst>
          </p:cNvPr>
          <p:cNvSpPr/>
          <p:nvPr/>
        </p:nvSpPr>
        <p:spPr>
          <a:xfrm>
            <a:off x="550863" y="3868560"/>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dirty="0">
                <a:solidFill>
                  <a:srgbClr val="0093BE"/>
                </a:solidFill>
              </a:rPr>
              <a:t>5.	Top</a:t>
            </a:r>
          </a:p>
        </p:txBody>
      </p:sp>
      <p:sp>
        <p:nvSpPr>
          <p:cNvPr id="18" name="Rechteck 8">
            <a:extLst>
              <a:ext uri="{FF2B5EF4-FFF2-40B4-BE49-F238E27FC236}">
                <a16:creationId xmlns:a16="http://schemas.microsoft.com/office/drawing/2014/main" id="{23D65526-8BE8-07B8-2C64-9C8CB21DD34F}"/>
              </a:ext>
            </a:extLst>
          </p:cNvPr>
          <p:cNvSpPr/>
          <p:nvPr/>
        </p:nvSpPr>
        <p:spPr>
          <a:xfrm>
            <a:off x="550863" y="4371753"/>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dirty="0">
                <a:solidFill>
                  <a:srgbClr val="0093BE"/>
                </a:solidFill>
              </a:rPr>
              <a:t>6.	Top</a:t>
            </a:r>
          </a:p>
        </p:txBody>
      </p:sp>
      <p:sp>
        <p:nvSpPr>
          <p:cNvPr id="19" name="Rechteck 8">
            <a:extLst>
              <a:ext uri="{FF2B5EF4-FFF2-40B4-BE49-F238E27FC236}">
                <a16:creationId xmlns:a16="http://schemas.microsoft.com/office/drawing/2014/main" id="{22084D12-CAF2-071D-34FE-61F9A45FE839}"/>
              </a:ext>
            </a:extLst>
          </p:cNvPr>
          <p:cNvSpPr/>
          <p:nvPr/>
        </p:nvSpPr>
        <p:spPr>
          <a:xfrm>
            <a:off x="550863" y="4874946"/>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dirty="0">
                <a:solidFill>
                  <a:srgbClr val="0093BE"/>
                </a:solidFill>
              </a:rPr>
              <a:t>7.	Top</a:t>
            </a:r>
          </a:p>
        </p:txBody>
      </p:sp>
      <p:sp>
        <p:nvSpPr>
          <p:cNvPr id="20" name="Rechteck 8">
            <a:extLst>
              <a:ext uri="{FF2B5EF4-FFF2-40B4-BE49-F238E27FC236}">
                <a16:creationId xmlns:a16="http://schemas.microsoft.com/office/drawing/2014/main" id="{5BDD3424-2BD6-5F32-8F30-1D9207934B8C}"/>
              </a:ext>
            </a:extLst>
          </p:cNvPr>
          <p:cNvSpPr/>
          <p:nvPr/>
        </p:nvSpPr>
        <p:spPr>
          <a:xfrm>
            <a:off x="550863" y="5881333"/>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dirty="0">
                <a:solidFill>
                  <a:srgbClr val="0093BE"/>
                </a:solidFill>
              </a:rPr>
              <a:t>9.	Top</a:t>
            </a:r>
          </a:p>
        </p:txBody>
      </p:sp>
      <p:sp>
        <p:nvSpPr>
          <p:cNvPr id="23" name="Rechteck 8">
            <a:extLst>
              <a:ext uri="{FF2B5EF4-FFF2-40B4-BE49-F238E27FC236}">
                <a16:creationId xmlns:a16="http://schemas.microsoft.com/office/drawing/2014/main" id="{E22722D3-E718-9CBF-9768-D6F98EB29651}"/>
              </a:ext>
            </a:extLst>
          </p:cNvPr>
          <p:cNvSpPr/>
          <p:nvPr/>
        </p:nvSpPr>
        <p:spPr>
          <a:xfrm>
            <a:off x="550863" y="5378139"/>
            <a:ext cx="7900988" cy="440698"/>
          </a:xfrm>
          <a:custGeom>
            <a:avLst/>
            <a:gdLst>
              <a:gd name="connsiteX0" fmla="*/ 0 w 7751763"/>
              <a:gd name="connsiteY0" fmla="*/ 0 h 440698"/>
              <a:gd name="connsiteX1" fmla="*/ 7751763 w 7751763"/>
              <a:gd name="connsiteY1" fmla="*/ 0 h 440698"/>
              <a:gd name="connsiteX2" fmla="*/ 7751763 w 7751763"/>
              <a:gd name="connsiteY2" fmla="*/ 440698 h 440698"/>
              <a:gd name="connsiteX3" fmla="*/ 0 w 7751763"/>
              <a:gd name="connsiteY3" fmla="*/ 440698 h 440698"/>
              <a:gd name="connsiteX4" fmla="*/ 0 w 7751763"/>
              <a:gd name="connsiteY4" fmla="*/ 0 h 440698"/>
              <a:gd name="connsiteX0" fmla="*/ 0 w 7885113"/>
              <a:gd name="connsiteY0" fmla="*/ 0 h 440698"/>
              <a:gd name="connsiteX1" fmla="*/ 7885113 w 7885113"/>
              <a:gd name="connsiteY1" fmla="*/ 3175 h 440698"/>
              <a:gd name="connsiteX2" fmla="*/ 7751763 w 7885113"/>
              <a:gd name="connsiteY2" fmla="*/ 440698 h 440698"/>
              <a:gd name="connsiteX3" fmla="*/ 0 w 7885113"/>
              <a:gd name="connsiteY3" fmla="*/ 440698 h 440698"/>
              <a:gd name="connsiteX4" fmla="*/ 0 w 7885113"/>
              <a:gd name="connsiteY4" fmla="*/ 0 h 440698"/>
              <a:gd name="connsiteX0" fmla="*/ 0 w 7897813"/>
              <a:gd name="connsiteY0" fmla="*/ 6350 h 447048"/>
              <a:gd name="connsiteX1" fmla="*/ 7897813 w 7897813"/>
              <a:gd name="connsiteY1" fmla="*/ 0 h 447048"/>
              <a:gd name="connsiteX2" fmla="*/ 7751763 w 7897813"/>
              <a:gd name="connsiteY2" fmla="*/ 447048 h 447048"/>
              <a:gd name="connsiteX3" fmla="*/ 0 w 7897813"/>
              <a:gd name="connsiteY3" fmla="*/ 447048 h 447048"/>
              <a:gd name="connsiteX4" fmla="*/ 0 w 7897813"/>
              <a:gd name="connsiteY4" fmla="*/ 6350 h 447048"/>
              <a:gd name="connsiteX0" fmla="*/ 0 w 7900988"/>
              <a:gd name="connsiteY0" fmla="*/ 0 h 440698"/>
              <a:gd name="connsiteX1" fmla="*/ 7900988 w 7900988"/>
              <a:gd name="connsiteY1" fmla="*/ 0 h 440698"/>
              <a:gd name="connsiteX2" fmla="*/ 7751763 w 7900988"/>
              <a:gd name="connsiteY2" fmla="*/ 440698 h 440698"/>
              <a:gd name="connsiteX3" fmla="*/ 0 w 7900988"/>
              <a:gd name="connsiteY3" fmla="*/ 440698 h 440698"/>
              <a:gd name="connsiteX4" fmla="*/ 0 w 7900988"/>
              <a:gd name="connsiteY4" fmla="*/ 0 h 44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988" h="440698">
                <a:moveTo>
                  <a:pt x="0" y="0"/>
                </a:moveTo>
                <a:lnTo>
                  <a:pt x="7900988" y="0"/>
                </a:lnTo>
                <a:lnTo>
                  <a:pt x="7751763" y="440698"/>
                </a:lnTo>
                <a:lnTo>
                  <a:pt x="0" y="440698"/>
                </a:lnTo>
                <a:lnTo>
                  <a:pt x="0" y="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marL="252000" indent="-252000"/>
            <a:r>
              <a:rPr lang="de-DE" dirty="0">
                <a:solidFill>
                  <a:srgbClr val="0093BE"/>
                </a:solidFill>
              </a:rPr>
              <a:t>8.	Top</a:t>
            </a:r>
          </a:p>
        </p:txBody>
      </p:sp>
      <p:pic>
        <p:nvPicPr>
          <p:cNvPr id="11" name="Grafik 6">
            <a:extLst>
              <a:ext uri="{FF2B5EF4-FFF2-40B4-BE49-F238E27FC236}">
                <a16:creationId xmlns:a16="http://schemas.microsoft.com/office/drawing/2014/main" id="{341F501B-0B45-EA2A-D280-F775B77F0E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71836" y="135797"/>
            <a:ext cx="322044" cy="384664"/>
          </a:xfrm>
          <a:prstGeom prst="rect">
            <a:avLst/>
          </a:prstGeom>
        </p:spPr>
      </p:pic>
    </p:spTree>
    <p:extLst>
      <p:ext uri="{BB962C8B-B14F-4D97-AF65-F5344CB8AC3E}">
        <p14:creationId xmlns:p14="http://schemas.microsoft.com/office/powerpoint/2010/main" val="1409283634"/>
      </p:ext>
    </p:extLst>
  </p:cSld>
  <p:clrMapOvr>
    <a:masterClrMapping/>
  </p:clrMapOvr>
</p:sld>
</file>

<file path=ppt/theme/theme1.xml><?xml version="1.0" encoding="utf-8"?>
<a:theme xmlns:a="http://schemas.openxmlformats.org/drawingml/2006/main" name="InvestInvent">
  <a:themeElements>
    <a:clrScheme name="InvestInvest-PP">
      <a:dk1>
        <a:sysClr val="windowText" lastClr="000000"/>
      </a:dk1>
      <a:lt1>
        <a:sysClr val="window" lastClr="FFFFFF"/>
      </a:lt1>
      <a:dk2>
        <a:srgbClr val="000000"/>
      </a:dk2>
      <a:lt2>
        <a:srgbClr val="FFFFFF"/>
      </a:lt2>
      <a:accent1>
        <a:srgbClr val="5FB670"/>
      </a:accent1>
      <a:accent2>
        <a:srgbClr val="616362"/>
      </a:accent2>
      <a:accent3>
        <a:srgbClr val="0093BE"/>
      </a:accent3>
      <a:accent4>
        <a:srgbClr val="FFC85F"/>
      </a:accent4>
      <a:accent5>
        <a:srgbClr val="9FD3A9"/>
      </a:accent5>
      <a:accent6>
        <a:srgbClr val="A0A1A1"/>
      </a:accent6>
      <a:hlink>
        <a:srgbClr val="000000"/>
      </a:hlink>
      <a:folHlink>
        <a:srgbClr val="000000"/>
      </a:folHlink>
    </a:clrScheme>
    <a:fontScheme name="InvestInvent-PP">
      <a:majorFont>
        <a:latin typeface="Aptos Display"/>
        <a:ea typeface=""/>
        <a:cs typeface=""/>
      </a:majorFont>
      <a:minorFont>
        <a:latin typeface="Aptos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dirty="0" smtClean="0"/>
        </a:defPPr>
      </a:lstStyle>
    </a:txDef>
  </a:objectDefaults>
  <a:extraClrSchemeLst/>
  <a:custClrLst>
    <a:custClr name="Gruen">
      <a:srgbClr val="5FB670"/>
    </a:custClr>
    <a:custClr name="Gruen60">
      <a:srgbClr val="9FD3A9"/>
    </a:custClr>
    <a:custClr name="Grau">
      <a:srgbClr val="616362"/>
    </a:custClr>
    <a:custClr name="Grau60">
      <a:srgbClr val="A0A1A1"/>
    </a:custClr>
    <a:custClr name="Blau">
      <a:srgbClr val="0093BE"/>
    </a:custClr>
    <a:custClr name="Blau60">
      <a:srgbClr val="66BED8"/>
    </a:custClr>
    <a:custClr name="Gelb">
      <a:srgbClr val="FFC85F"/>
    </a:custClr>
    <a:custClr name="Gelb60">
      <a:srgbClr val="FFDE9F"/>
    </a:custClr>
  </a:custClrLst>
  <a:extLst>
    <a:ext uri="{05A4C25C-085E-4340-85A3-A5531E510DB2}">
      <thm15:themeFamily xmlns:thm15="http://schemas.microsoft.com/office/thememl/2012/main" name="InvestInvent_PP-Master_041223_2.potx" id="{88A1C9CA-4A58-4D28-811B-EA16F0017F21}" vid="{251CEB28-EB8D-454E-BA5D-92DB5ABC7F0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InvestInvent</Template>
  <TotalTime>0</TotalTime>
  <Words>1586</Words>
  <Application>Microsoft Macintosh PowerPoint</Application>
  <PresentationFormat>Breitbild</PresentationFormat>
  <Paragraphs>151</Paragraphs>
  <Slides>32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32</vt:i4>
      </vt:variant>
    </vt:vector>
  </HeadingPairs>
  <TitlesOfParts>
    <vt:vector size="37" baseType="lpstr">
      <vt:lpstr>Aptos Display</vt:lpstr>
      <vt:lpstr>Arial</vt:lpstr>
      <vt:lpstr>Calibri</vt:lpstr>
      <vt:lpstr>Wingdings</vt:lpstr>
      <vt:lpstr>InvestInvent</vt:lpstr>
      <vt:lpstr>Headline</vt:lpstr>
      <vt:lpstr>PowerPoint-Präsentation</vt:lpstr>
      <vt:lpstr>PowerPoint-Präsentation</vt:lpstr>
      <vt:lpstr>PowerPoint-Präsentation</vt:lpstr>
      <vt:lpstr>PowerPoint-Präsentation</vt:lpstr>
      <vt:lpstr>PowerPoint-Präsentation</vt:lpstr>
      <vt:lpstr>PowerPoint-Präsentation</vt:lpstr>
      <vt:lpstr>Inhaltsverzeichnis</vt:lpstr>
      <vt:lpstr>Inhaltsverzeichnis</vt:lpstr>
      <vt:lpstr>PowerPoint-Präsentation</vt:lpstr>
      <vt:lpstr>PowerPoint-Präsentation</vt:lpstr>
      <vt:lpstr>PowerPoint-Präsentation</vt:lpstr>
      <vt:lpstr>PowerPoint-Präsentation</vt:lpstr>
      <vt:lpstr>Hier steht eine Headline gerne kann die auch mal zwei-zeilig sein</vt:lpstr>
      <vt:lpstr>Hier steht eine einzeilige Headline</vt:lpstr>
      <vt:lpstr>Beispiel Balkendiagramm</vt:lpstr>
      <vt:lpstr>Beispiel Ringdiagramm</vt:lpstr>
      <vt:lpstr>Bild in Platzhalter rechts einfügen</vt:lpstr>
      <vt:lpstr>Beispiel Tabelle</vt:lpstr>
      <vt:lpstr>PowerPoint-Präsentation</vt:lpstr>
      <vt:lpstr>PowerPoint-Präsentation</vt:lpstr>
      <vt:lpstr>PowerPoint-Präsentation</vt:lpstr>
      <vt:lpstr>Zusätzliche Assets</vt:lpstr>
      <vt:lpstr>Schräge Flächen</vt:lpstr>
      <vt:lpstr>Icon-Set</vt:lpstr>
      <vt:lpstr>Icon-Set</vt:lpstr>
      <vt:lpstr>Icon-Set</vt:lpstr>
      <vt:lpstr>Icon-Set</vt:lpstr>
      <vt:lpstr>Icon-Set</vt:lpstr>
      <vt:lpstr>Icon-Set</vt:lpstr>
      <vt:lpstr>Disclaimer</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dc:title>
  <dc:creator>Arts &amp; Ohters</dc:creator>
  <cp:lastModifiedBy>A&amp;O</cp:lastModifiedBy>
  <cp:revision>6</cp:revision>
  <dcterms:created xsi:type="dcterms:W3CDTF">2023-12-04T11:13:01Z</dcterms:created>
  <dcterms:modified xsi:type="dcterms:W3CDTF">2024-02-19T14:07:49Z</dcterms:modified>
</cp:coreProperties>
</file>